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4"/>
  </p:notesMasterIdLst>
  <p:sldIdLst>
    <p:sldId id="256" r:id="rId2"/>
    <p:sldId id="344" r:id="rId3"/>
    <p:sldId id="345" r:id="rId4"/>
    <p:sldId id="346" r:id="rId5"/>
    <p:sldId id="347" r:id="rId6"/>
    <p:sldId id="348" r:id="rId7"/>
    <p:sldId id="349" r:id="rId8"/>
    <p:sldId id="353" r:id="rId9"/>
    <p:sldId id="354" r:id="rId10"/>
    <p:sldId id="355" r:id="rId11"/>
    <p:sldId id="356" r:id="rId12"/>
    <p:sldId id="357" r:id="rId13"/>
    <p:sldId id="358" r:id="rId14"/>
    <p:sldId id="359" r:id="rId15"/>
    <p:sldId id="361" r:id="rId16"/>
    <p:sldId id="364" r:id="rId17"/>
    <p:sldId id="365" r:id="rId18"/>
    <p:sldId id="366" r:id="rId19"/>
    <p:sldId id="367" r:id="rId20"/>
    <p:sldId id="368" r:id="rId21"/>
    <p:sldId id="369" r:id="rId22"/>
    <p:sldId id="370" r:id="rId23"/>
    <p:sldId id="371" r:id="rId24"/>
    <p:sldId id="373" r:id="rId25"/>
    <p:sldId id="379" r:id="rId26"/>
    <p:sldId id="380" r:id="rId27"/>
    <p:sldId id="381" r:id="rId28"/>
    <p:sldId id="382" r:id="rId29"/>
    <p:sldId id="383" r:id="rId30"/>
    <p:sldId id="386" r:id="rId31"/>
    <p:sldId id="391" r:id="rId32"/>
    <p:sldId id="392" r:id="rId33"/>
  </p:sldIdLst>
  <p:sldSz cx="9144000" cy="6858000" type="screen4x3"/>
  <p:notesSz cx="6858000" cy="9144000"/>
  <p:photoAlbum layout="1picTitle"/>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2980" userDrawn="1">
          <p15:clr>
            <a:srgbClr val="A4A3A4"/>
          </p15:clr>
        </p15:guide>
        <p15:guide id="4" pos="31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96" autoAdjust="0"/>
  </p:normalViewPr>
  <p:slideViewPr>
    <p:cSldViewPr>
      <p:cViewPr varScale="1">
        <p:scale>
          <a:sx n="76" d="100"/>
          <a:sy n="76" d="100"/>
        </p:scale>
        <p:origin x="738" y="84"/>
      </p:cViewPr>
      <p:guideLst>
        <p:guide orient="horz" pos="2160"/>
        <p:guide pos="2880"/>
        <p:guide pos="2980"/>
        <p:guide pos="3152"/>
      </p:guideLst>
    </p:cSldViewPr>
  </p:slideViewPr>
  <p:outlineViewPr>
    <p:cViewPr>
      <p:scale>
        <a:sx n="33" d="100"/>
        <a:sy n="33" d="100"/>
      </p:scale>
      <p:origin x="0" y="3235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5911CD6-CEAD-4AF6-8E04-66EF53C87EA1}" type="datetimeFigureOut">
              <a:rPr lang="tr-TR"/>
              <a:pPr>
                <a:defRPr/>
              </a:pPr>
              <a:t>17.08.2017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F38BB11-C531-48F2-8A81-4527F63AF1A0}" type="slidenum">
              <a:rPr lang="tr-TR"/>
              <a:pPr>
                <a:defRPr/>
              </a:pPr>
              <a:t>‹#›</a:t>
            </a:fld>
            <a:endParaRPr lang="tr-TR"/>
          </a:p>
        </p:txBody>
      </p:sp>
    </p:spTree>
    <p:extLst>
      <p:ext uri="{BB962C8B-B14F-4D97-AF65-F5344CB8AC3E}">
        <p14:creationId xmlns:p14="http://schemas.microsoft.com/office/powerpoint/2010/main" val="11914732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Slayt Görüntüsü Yer Tutucusu"/>
          <p:cNvSpPr>
            <a:spLocks noGrp="1" noRot="1" noChangeAspect="1"/>
          </p:cNvSpPr>
          <p:nvPr>
            <p:ph type="sldImg"/>
          </p:nvPr>
        </p:nvSpPr>
        <p:spPr bwMode="auto">
          <a:noFill/>
          <a:ln>
            <a:solidFill>
              <a:srgbClr val="000000"/>
            </a:solidFill>
            <a:miter lim="800000"/>
            <a:headEnd/>
            <a:tailEnd/>
          </a:ln>
        </p:spPr>
      </p:sp>
      <p:sp>
        <p:nvSpPr>
          <p:cNvPr id="16386"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363"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ED9A33-32BA-4BA0-8335-CA5973BD58F3}" type="slidenum">
              <a:rPr lang="tr-TR">
                <a:cs typeface="Arial" charset="0"/>
              </a:rPr>
              <a:pPr fontAlgn="base">
                <a:spcBef>
                  <a:spcPct val="0"/>
                </a:spcBef>
                <a:spcAft>
                  <a:spcPct val="0"/>
                </a:spcAft>
                <a:defRPr/>
              </a:pPr>
              <a:t>1</a:t>
            </a:fld>
            <a:endParaRPr lang="tr-TR">
              <a:cs typeface="Arial" charset="0"/>
            </a:endParaRPr>
          </a:p>
        </p:txBody>
      </p:sp>
    </p:spTree>
    <p:extLst>
      <p:ext uri="{BB962C8B-B14F-4D97-AF65-F5344CB8AC3E}">
        <p14:creationId xmlns:p14="http://schemas.microsoft.com/office/powerpoint/2010/main" val="2329926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Rot="1" noChangeAspect="1" noTextEdit="1"/>
          </p:cNvSpPr>
          <p:nvPr>
            <p:ph type="sldImg"/>
          </p:nvPr>
        </p:nvSpPr>
        <p:spPr bwMode="auto">
          <a:noFill/>
          <a:ln>
            <a:solidFill>
              <a:srgbClr val="000000"/>
            </a:solidFill>
            <a:miter lim="800000"/>
            <a:headEnd/>
            <a:tailEnd/>
          </a:ln>
        </p:spPr>
      </p:sp>
      <p:sp>
        <p:nvSpPr>
          <p:cNvPr id="128002"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6506463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TextEdit="1"/>
          </p:cNvSpPr>
          <p:nvPr>
            <p:ph type="sldImg"/>
          </p:nvPr>
        </p:nvSpPr>
        <p:spPr bwMode="auto">
          <a:noFill/>
          <a:ln>
            <a:solidFill>
              <a:srgbClr val="000000"/>
            </a:solidFill>
            <a:miter lim="800000"/>
            <a:headEnd/>
            <a:tailEnd/>
          </a:ln>
        </p:spPr>
      </p:sp>
      <p:sp>
        <p:nvSpPr>
          <p:cNvPr id="130050"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1265732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TextEdit="1"/>
          </p:cNvSpPr>
          <p:nvPr>
            <p:ph type="sldImg"/>
          </p:nvPr>
        </p:nvSpPr>
        <p:spPr bwMode="auto">
          <a:noFill/>
          <a:ln>
            <a:solidFill>
              <a:srgbClr val="000000"/>
            </a:solidFill>
            <a:miter lim="800000"/>
            <a:headEnd/>
            <a:tailEnd/>
          </a:ln>
        </p:spPr>
      </p:sp>
      <p:sp>
        <p:nvSpPr>
          <p:cNvPr id="132098"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36933666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TextEdit="1"/>
          </p:cNvSpPr>
          <p:nvPr>
            <p:ph type="sldImg"/>
          </p:nvPr>
        </p:nvSpPr>
        <p:spPr bwMode="auto">
          <a:noFill/>
          <a:ln>
            <a:solidFill>
              <a:srgbClr val="000000"/>
            </a:solidFill>
            <a:miter lim="800000"/>
            <a:headEnd/>
            <a:tailEnd/>
          </a:ln>
        </p:spPr>
      </p:sp>
      <p:sp>
        <p:nvSpPr>
          <p:cNvPr id="134146"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3675274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Rot="1" noChangeAspect="1" noTextEdit="1"/>
          </p:cNvSpPr>
          <p:nvPr>
            <p:ph type="sldImg"/>
          </p:nvPr>
        </p:nvSpPr>
        <p:spPr bwMode="auto">
          <a:noFill/>
          <a:ln>
            <a:solidFill>
              <a:srgbClr val="000000"/>
            </a:solidFill>
            <a:miter lim="800000"/>
            <a:headEnd/>
            <a:tailEnd/>
          </a:ln>
        </p:spPr>
      </p:sp>
      <p:sp>
        <p:nvSpPr>
          <p:cNvPr id="136194"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1875858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Rot="1" noChangeAspect="1" noTextEdit="1"/>
          </p:cNvSpPr>
          <p:nvPr>
            <p:ph type="sldImg"/>
          </p:nvPr>
        </p:nvSpPr>
        <p:spPr bwMode="auto">
          <a:noFill/>
          <a:ln>
            <a:solidFill>
              <a:srgbClr val="000000"/>
            </a:solidFill>
            <a:miter lim="800000"/>
            <a:headEnd/>
            <a:tailEnd/>
          </a:ln>
        </p:spPr>
      </p:sp>
      <p:sp>
        <p:nvSpPr>
          <p:cNvPr id="140290"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3476458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2"/>
          <p:cNvSpPr>
            <a:spLocks noGrp="1" noRot="1" noChangeAspect="1" noTextEdit="1"/>
          </p:cNvSpPr>
          <p:nvPr>
            <p:ph type="sldImg"/>
          </p:nvPr>
        </p:nvSpPr>
        <p:spPr bwMode="auto">
          <a:noFill/>
          <a:ln>
            <a:solidFill>
              <a:srgbClr val="000000"/>
            </a:solidFill>
            <a:miter lim="800000"/>
            <a:headEnd/>
            <a:tailEnd/>
          </a:ln>
        </p:spPr>
      </p:sp>
      <p:sp>
        <p:nvSpPr>
          <p:cNvPr id="146434"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8700703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Rot="1" noChangeAspect="1" noTextEdit="1"/>
          </p:cNvSpPr>
          <p:nvPr>
            <p:ph type="sldImg"/>
          </p:nvPr>
        </p:nvSpPr>
        <p:spPr bwMode="auto">
          <a:noFill/>
          <a:ln>
            <a:solidFill>
              <a:srgbClr val="000000"/>
            </a:solidFill>
            <a:miter lim="800000"/>
            <a:headEnd/>
            <a:tailEnd/>
          </a:ln>
        </p:spPr>
      </p:sp>
      <p:sp>
        <p:nvSpPr>
          <p:cNvPr id="148482"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1155668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Rot="1" noChangeAspect="1" noTextEdit="1"/>
          </p:cNvSpPr>
          <p:nvPr>
            <p:ph type="sldImg"/>
          </p:nvPr>
        </p:nvSpPr>
        <p:spPr bwMode="auto">
          <a:noFill/>
          <a:ln>
            <a:solidFill>
              <a:srgbClr val="000000"/>
            </a:solidFill>
            <a:miter lim="800000"/>
            <a:headEnd/>
            <a:tailEnd/>
          </a:ln>
        </p:spPr>
      </p:sp>
      <p:sp>
        <p:nvSpPr>
          <p:cNvPr id="150530"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2037784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Rot="1" noChangeAspect="1" noTextEdit="1"/>
          </p:cNvSpPr>
          <p:nvPr>
            <p:ph type="sldImg"/>
          </p:nvPr>
        </p:nvSpPr>
        <p:spPr bwMode="auto">
          <a:noFill/>
          <a:ln>
            <a:solidFill>
              <a:srgbClr val="000000"/>
            </a:solidFill>
            <a:miter lim="800000"/>
            <a:headEnd/>
            <a:tailEnd/>
          </a:ln>
        </p:spPr>
      </p:sp>
      <p:sp>
        <p:nvSpPr>
          <p:cNvPr id="152578"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2731139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TextEdit="1"/>
          </p:cNvSpPr>
          <p:nvPr>
            <p:ph type="sldImg"/>
          </p:nvPr>
        </p:nvSpPr>
        <p:spPr bwMode="auto">
          <a:noFill/>
          <a:ln>
            <a:solidFill>
              <a:srgbClr val="000000"/>
            </a:solidFill>
            <a:miter lim="800000"/>
            <a:headEnd/>
            <a:tailEnd/>
          </a:ln>
        </p:spPr>
      </p:sp>
      <p:sp>
        <p:nvSpPr>
          <p:cNvPr id="105474"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3230052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Rot="1" noChangeAspect="1" noTextEdit="1"/>
          </p:cNvSpPr>
          <p:nvPr>
            <p:ph type="sldImg"/>
          </p:nvPr>
        </p:nvSpPr>
        <p:spPr bwMode="auto">
          <a:noFill/>
          <a:ln>
            <a:solidFill>
              <a:srgbClr val="000000"/>
            </a:solidFill>
            <a:miter lim="800000"/>
            <a:headEnd/>
            <a:tailEnd/>
          </a:ln>
        </p:spPr>
      </p:sp>
      <p:sp>
        <p:nvSpPr>
          <p:cNvPr id="154626"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665473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Rot="1" noChangeAspect="1" noTextEdit="1"/>
          </p:cNvSpPr>
          <p:nvPr>
            <p:ph type="sldImg"/>
          </p:nvPr>
        </p:nvSpPr>
        <p:spPr bwMode="auto">
          <a:noFill/>
          <a:ln>
            <a:solidFill>
              <a:srgbClr val="000000"/>
            </a:solidFill>
            <a:miter lim="800000"/>
            <a:headEnd/>
            <a:tailEnd/>
          </a:ln>
        </p:spPr>
      </p:sp>
      <p:sp>
        <p:nvSpPr>
          <p:cNvPr id="156674"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6272246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p:cNvSpPr>
            <a:spLocks noGrp="1" noRot="1" noChangeAspect="1" noTextEdit="1"/>
          </p:cNvSpPr>
          <p:nvPr>
            <p:ph type="sldImg"/>
          </p:nvPr>
        </p:nvSpPr>
        <p:spPr bwMode="auto">
          <a:noFill/>
          <a:ln>
            <a:solidFill>
              <a:srgbClr val="000000"/>
            </a:solidFill>
            <a:miter lim="800000"/>
            <a:headEnd/>
            <a:tailEnd/>
          </a:ln>
        </p:spPr>
      </p:sp>
      <p:sp>
        <p:nvSpPr>
          <p:cNvPr id="158722"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1661185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noRot="1" noChangeAspect="1" noTextEdit="1"/>
          </p:cNvSpPr>
          <p:nvPr>
            <p:ph type="sldImg"/>
          </p:nvPr>
        </p:nvSpPr>
        <p:spPr bwMode="auto">
          <a:noFill/>
          <a:ln>
            <a:solidFill>
              <a:srgbClr val="000000"/>
            </a:solidFill>
            <a:miter lim="800000"/>
            <a:headEnd/>
            <a:tailEnd/>
          </a:ln>
        </p:spPr>
      </p:sp>
      <p:sp>
        <p:nvSpPr>
          <p:cNvPr id="160770"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3993615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Rot="1" noChangeAspect="1" noTextEdit="1"/>
          </p:cNvSpPr>
          <p:nvPr>
            <p:ph type="sldImg"/>
          </p:nvPr>
        </p:nvSpPr>
        <p:spPr bwMode="auto">
          <a:noFill/>
          <a:ln>
            <a:solidFill>
              <a:srgbClr val="000000"/>
            </a:solidFill>
            <a:miter lim="800000"/>
            <a:headEnd/>
            <a:tailEnd/>
          </a:ln>
        </p:spPr>
      </p:sp>
      <p:sp>
        <p:nvSpPr>
          <p:cNvPr id="164866"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14189789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noRot="1" noChangeAspect="1" noTextEdit="1"/>
          </p:cNvSpPr>
          <p:nvPr>
            <p:ph type="sldImg"/>
          </p:nvPr>
        </p:nvSpPr>
        <p:spPr bwMode="auto">
          <a:noFill/>
          <a:ln>
            <a:solidFill>
              <a:srgbClr val="000000"/>
            </a:solidFill>
            <a:miter lim="800000"/>
            <a:headEnd/>
            <a:tailEnd/>
          </a:ln>
        </p:spPr>
      </p:sp>
      <p:sp>
        <p:nvSpPr>
          <p:cNvPr id="177154"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35854289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Rot="1" noChangeAspect="1" noTextEdit="1"/>
          </p:cNvSpPr>
          <p:nvPr>
            <p:ph type="sldImg"/>
          </p:nvPr>
        </p:nvSpPr>
        <p:spPr bwMode="auto">
          <a:noFill/>
          <a:ln>
            <a:solidFill>
              <a:srgbClr val="000000"/>
            </a:solidFill>
            <a:miter lim="800000"/>
            <a:headEnd/>
            <a:tailEnd/>
          </a:ln>
        </p:spPr>
      </p:sp>
      <p:sp>
        <p:nvSpPr>
          <p:cNvPr id="179202"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597661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noRot="1" noChangeAspect="1" noTextEdit="1"/>
          </p:cNvSpPr>
          <p:nvPr>
            <p:ph type="sldImg"/>
          </p:nvPr>
        </p:nvSpPr>
        <p:spPr bwMode="auto">
          <a:noFill/>
          <a:ln>
            <a:solidFill>
              <a:srgbClr val="000000"/>
            </a:solidFill>
            <a:miter lim="800000"/>
            <a:headEnd/>
            <a:tailEnd/>
          </a:ln>
        </p:spPr>
      </p:sp>
      <p:sp>
        <p:nvSpPr>
          <p:cNvPr id="181250"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42210558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Rot="1" noChangeAspect="1" noTextEdit="1"/>
          </p:cNvSpPr>
          <p:nvPr>
            <p:ph type="sldImg"/>
          </p:nvPr>
        </p:nvSpPr>
        <p:spPr bwMode="auto">
          <a:noFill/>
          <a:ln>
            <a:solidFill>
              <a:srgbClr val="000000"/>
            </a:solidFill>
            <a:miter lim="800000"/>
            <a:headEnd/>
            <a:tailEnd/>
          </a:ln>
        </p:spPr>
      </p:sp>
      <p:sp>
        <p:nvSpPr>
          <p:cNvPr id="183298"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15593062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p:cNvSpPr>
            <a:spLocks noGrp="1" noRot="1" noChangeAspect="1" noTextEdit="1"/>
          </p:cNvSpPr>
          <p:nvPr>
            <p:ph type="sldImg"/>
          </p:nvPr>
        </p:nvSpPr>
        <p:spPr bwMode="auto">
          <a:noFill/>
          <a:ln>
            <a:solidFill>
              <a:srgbClr val="000000"/>
            </a:solidFill>
            <a:miter lim="800000"/>
            <a:headEnd/>
            <a:tailEnd/>
          </a:ln>
        </p:spPr>
      </p:sp>
      <p:sp>
        <p:nvSpPr>
          <p:cNvPr id="185346"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3249384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TextEdit="1"/>
          </p:cNvSpPr>
          <p:nvPr>
            <p:ph type="sldImg"/>
          </p:nvPr>
        </p:nvSpPr>
        <p:spPr bwMode="auto">
          <a:noFill/>
          <a:ln>
            <a:solidFill>
              <a:srgbClr val="000000"/>
            </a:solidFill>
            <a:miter lim="800000"/>
            <a:headEnd/>
            <a:tailEnd/>
          </a:ln>
        </p:spPr>
      </p:sp>
      <p:sp>
        <p:nvSpPr>
          <p:cNvPr id="107522"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25651975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p:cNvSpPr>
            <a:spLocks noGrp="1" noRot="1" noChangeAspect="1" noTextEdit="1"/>
          </p:cNvSpPr>
          <p:nvPr>
            <p:ph type="sldImg"/>
          </p:nvPr>
        </p:nvSpPr>
        <p:spPr bwMode="auto">
          <a:noFill/>
          <a:ln>
            <a:solidFill>
              <a:srgbClr val="000000"/>
            </a:solidFill>
            <a:miter lim="800000"/>
            <a:headEnd/>
            <a:tailEnd/>
          </a:ln>
        </p:spPr>
      </p:sp>
      <p:sp>
        <p:nvSpPr>
          <p:cNvPr id="191490"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13784491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2"/>
          <p:cNvSpPr>
            <a:spLocks noGrp="1" noRot="1" noChangeAspect="1" noTextEdit="1"/>
          </p:cNvSpPr>
          <p:nvPr>
            <p:ph type="sldImg"/>
          </p:nvPr>
        </p:nvSpPr>
        <p:spPr bwMode="auto">
          <a:noFill/>
          <a:ln>
            <a:solidFill>
              <a:srgbClr val="000000"/>
            </a:solidFill>
            <a:miter lim="800000"/>
            <a:headEnd/>
            <a:tailEnd/>
          </a:ln>
        </p:spPr>
      </p:sp>
      <p:sp>
        <p:nvSpPr>
          <p:cNvPr id="201730"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42761855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2"/>
          <p:cNvSpPr>
            <a:spLocks noGrp="1" noRot="1" noChangeAspect="1" noTextEdit="1"/>
          </p:cNvSpPr>
          <p:nvPr>
            <p:ph type="sldImg"/>
          </p:nvPr>
        </p:nvSpPr>
        <p:spPr bwMode="auto">
          <a:noFill/>
          <a:ln>
            <a:solidFill>
              <a:srgbClr val="000000"/>
            </a:solidFill>
            <a:miter lim="800000"/>
            <a:headEnd/>
            <a:tailEnd/>
          </a:ln>
        </p:spPr>
      </p:sp>
      <p:sp>
        <p:nvSpPr>
          <p:cNvPr id="203778"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3579201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TextEdit="1"/>
          </p:cNvSpPr>
          <p:nvPr>
            <p:ph type="sldImg"/>
          </p:nvPr>
        </p:nvSpPr>
        <p:spPr bwMode="auto">
          <a:noFill/>
          <a:ln>
            <a:solidFill>
              <a:srgbClr val="000000"/>
            </a:solidFill>
            <a:miter lim="800000"/>
            <a:headEnd/>
            <a:tailEnd/>
          </a:ln>
        </p:spPr>
      </p:sp>
      <p:sp>
        <p:nvSpPr>
          <p:cNvPr id="109570"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1446173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TextEdit="1"/>
          </p:cNvSpPr>
          <p:nvPr>
            <p:ph type="sldImg"/>
          </p:nvPr>
        </p:nvSpPr>
        <p:spPr bwMode="auto">
          <a:noFill/>
          <a:ln>
            <a:solidFill>
              <a:srgbClr val="000000"/>
            </a:solidFill>
            <a:miter lim="800000"/>
            <a:headEnd/>
            <a:tailEnd/>
          </a:ln>
        </p:spPr>
      </p:sp>
      <p:sp>
        <p:nvSpPr>
          <p:cNvPr id="111618"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247259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Rot="1" noChangeAspect="1" noTextEdit="1"/>
          </p:cNvSpPr>
          <p:nvPr>
            <p:ph type="sldImg"/>
          </p:nvPr>
        </p:nvSpPr>
        <p:spPr bwMode="auto">
          <a:noFill/>
          <a:ln>
            <a:solidFill>
              <a:srgbClr val="000000"/>
            </a:solidFill>
            <a:miter lim="800000"/>
            <a:headEnd/>
            <a:tailEnd/>
          </a:ln>
        </p:spPr>
      </p:sp>
      <p:sp>
        <p:nvSpPr>
          <p:cNvPr id="113666"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4078544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Rot="1" noChangeAspect="1" noTextEdit="1"/>
          </p:cNvSpPr>
          <p:nvPr>
            <p:ph type="sldImg"/>
          </p:nvPr>
        </p:nvSpPr>
        <p:spPr bwMode="auto">
          <a:noFill/>
          <a:ln>
            <a:solidFill>
              <a:srgbClr val="000000"/>
            </a:solidFill>
            <a:miter lim="800000"/>
            <a:headEnd/>
            <a:tailEnd/>
          </a:ln>
        </p:spPr>
      </p:sp>
      <p:sp>
        <p:nvSpPr>
          <p:cNvPr id="115714"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2713310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Rot="1" noChangeAspect="1" noTextEdit="1"/>
          </p:cNvSpPr>
          <p:nvPr>
            <p:ph type="sldImg"/>
          </p:nvPr>
        </p:nvSpPr>
        <p:spPr bwMode="auto">
          <a:noFill/>
          <a:ln>
            <a:solidFill>
              <a:srgbClr val="000000"/>
            </a:solidFill>
            <a:miter lim="800000"/>
            <a:headEnd/>
            <a:tailEnd/>
          </a:ln>
        </p:spPr>
      </p:sp>
      <p:sp>
        <p:nvSpPr>
          <p:cNvPr id="123906"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2605760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Rot="1" noChangeAspect="1" noTextEdit="1"/>
          </p:cNvSpPr>
          <p:nvPr>
            <p:ph type="sldImg"/>
          </p:nvPr>
        </p:nvSpPr>
        <p:spPr bwMode="auto">
          <a:noFill/>
          <a:ln>
            <a:solidFill>
              <a:srgbClr val="000000"/>
            </a:solidFill>
            <a:miter lim="800000"/>
            <a:headEnd/>
            <a:tailEnd/>
          </a:ln>
        </p:spPr>
      </p:sp>
      <p:sp>
        <p:nvSpPr>
          <p:cNvPr id="125954"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extLst>
      <p:ext uri="{BB962C8B-B14F-4D97-AF65-F5344CB8AC3E}">
        <p14:creationId xmlns:p14="http://schemas.microsoft.com/office/powerpoint/2010/main" val="4096525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11 Başlık"/>
          <p:cNvSpPr>
            <a:spLocks noGrp="1"/>
          </p:cNvSpPr>
          <p:nvPr>
            <p:ph type="ctrTitle"/>
          </p:nvPr>
        </p:nvSpPr>
        <p:spPr>
          <a:xfrm>
            <a:off x="3366868" y="533400"/>
            <a:ext cx="5105400" cy="2868168"/>
          </a:xfrm>
        </p:spPr>
        <p:txBody>
          <a:bodyPr>
            <a:noAutofit/>
          </a:bodyPr>
          <a:lstStyle>
            <a:lvl1pPr algn="r">
              <a:defRPr sz="4200" b="1"/>
            </a:lvl1pPr>
            <a:extLst/>
          </a:lstStyle>
          <a:p>
            <a:r>
              <a:rPr lang="tr-TR" smtClean="0"/>
              <a:t>Asıl başlık stili için tıklatın</a:t>
            </a:r>
            <a:endParaRPr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6" name="30 Veri Yer Tutucusu"/>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8E44F7E8-CA5C-423E-8949-D2C565448C29}" type="datetime1">
              <a:rPr lang="tr-TR"/>
              <a:pPr>
                <a:defRPr/>
              </a:pPr>
              <a:t>17.08.2017</a:t>
            </a:fld>
            <a:endParaRPr lang="tr-TR"/>
          </a:p>
        </p:txBody>
      </p:sp>
      <p:sp>
        <p:nvSpPr>
          <p:cNvPr id="7" name="17 Altbilgi Yer Tutucusu"/>
          <p:cNvSpPr>
            <a:spLocks noGrp="1"/>
          </p:cNvSpPr>
          <p:nvPr>
            <p:ph type="ftr" sz="quarter" idx="11"/>
          </p:nvPr>
        </p:nvSpPr>
        <p:spPr>
          <a:xfrm>
            <a:off x="2819400" y="6557963"/>
            <a:ext cx="2927350" cy="228600"/>
          </a:xfrm>
        </p:spPr>
        <p:txBody>
          <a:bodyPr/>
          <a:lstStyle>
            <a:lvl1pPr>
              <a:defRPr>
                <a:solidFill>
                  <a:srgbClr val="FFFFFF"/>
                </a:solidFill>
              </a:defRPr>
            </a:lvl1pPr>
          </a:lstStyle>
          <a:p>
            <a:pPr>
              <a:defRPr/>
            </a:pPr>
            <a:endParaRPr lang="tr-TR"/>
          </a:p>
        </p:txBody>
      </p:sp>
      <p:sp>
        <p:nvSpPr>
          <p:cNvPr id="8" name="28 Slayt Numarası Yer Tutucusu"/>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352B2C48-C48C-4C4A-8C88-F53D028895AF}"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BBE13949-088B-45F6-90CB-E751130405ED}" type="datetime1">
              <a:rPr lang="tr-TR"/>
              <a:pPr>
                <a:defRPr/>
              </a:pPr>
              <a:t>17.08.2017</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3EB36231-3982-4FDB-B6A6-C5BC83EF699C}"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a:xfrm>
            <a:off x="4243388" y="6557963"/>
            <a:ext cx="2001837" cy="227012"/>
          </a:xfrm>
        </p:spPr>
        <p:txBody>
          <a:bodyPr/>
          <a:lstStyle>
            <a:lvl1pPr>
              <a:defRPr/>
            </a:lvl1pPr>
            <a:extLst/>
          </a:lstStyle>
          <a:p>
            <a:pPr>
              <a:defRPr/>
            </a:pPr>
            <a:fld id="{CEDF472C-BF2F-4620-93AB-47D3CAAC6477}" type="datetime1">
              <a:rPr lang="tr-TR"/>
              <a:pPr>
                <a:defRPr/>
              </a:pPr>
              <a:t>17.08.2017</a:t>
            </a:fld>
            <a:endParaRPr lang="tr-TR"/>
          </a:p>
        </p:txBody>
      </p:sp>
      <p:sp>
        <p:nvSpPr>
          <p:cNvPr id="5" name="4 Altbilgi Yer Tutucusu"/>
          <p:cNvSpPr>
            <a:spLocks noGrp="1"/>
          </p:cNvSpPr>
          <p:nvPr>
            <p:ph type="ftr" sz="quarter" idx="11"/>
          </p:nvPr>
        </p:nvSpPr>
        <p:spPr>
          <a:xfrm>
            <a:off x="457200" y="6556375"/>
            <a:ext cx="3657600" cy="228600"/>
          </a:xfrm>
        </p:spPr>
        <p:txBody>
          <a:bodyPr/>
          <a:lstStyle>
            <a:lvl1pPr>
              <a:defRPr/>
            </a:lvl1pPr>
          </a:lstStyle>
          <a:p>
            <a:pPr>
              <a:defRPr/>
            </a:pPr>
            <a:endParaRPr lang="tr-TR"/>
          </a:p>
        </p:txBody>
      </p:sp>
      <p:sp>
        <p:nvSpPr>
          <p:cNvPr id="6" name="5 Slayt Numarası Yer Tutucusu"/>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6401F006-C0A3-4293-AE28-26FA4DE0D11F}"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tr-TR"/>
          </a:p>
        </p:txBody>
      </p:sp>
      <p:sp>
        <p:nvSpPr>
          <p:cNvPr id="4" name="26 Veri Yer Tutucusu"/>
          <p:cNvSpPr>
            <a:spLocks noGrp="1"/>
          </p:cNvSpPr>
          <p:nvPr>
            <p:ph type="dt" sz="half" idx="10"/>
          </p:nvPr>
        </p:nvSpPr>
        <p:spPr/>
        <p:txBody>
          <a:bodyPr/>
          <a:lstStyle>
            <a:lvl1pPr>
              <a:defRPr/>
            </a:lvl1pPr>
          </a:lstStyle>
          <a:p>
            <a:pPr>
              <a:defRPr/>
            </a:pPr>
            <a:fld id="{66E96522-A93F-4854-A68E-D3F58EA3D730}" type="datetime1">
              <a:rPr lang="tr-TR"/>
              <a:pPr>
                <a:defRPr/>
              </a:pPr>
              <a:t>17.08.2017</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8A5B273A-78FD-4632-AADE-29E47F5F8E14}"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lang="tr-TR" smtClean="0"/>
              <a:t>Asıl başlık stili için tıklatın</a:t>
            </a:r>
            <a:endParaRPr lang="en-US"/>
          </a:p>
        </p:txBody>
      </p:sp>
      <p:sp>
        <p:nvSpPr>
          <p:cNvPr id="3" name="2 İçerik Yer Tutucusu"/>
          <p:cNvSpPr>
            <a:spLocks noGrp="1"/>
          </p:cNvSpPr>
          <p:nvPr>
            <p:ph idx="1"/>
          </p:nvPr>
        </p:nvSpPr>
        <p:spPr/>
        <p:txBody>
          <a:bodyPr/>
          <a:lstStyle>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BA357A61-DEC9-4C71-A926-156B1F72012E}" type="datetime1">
              <a:rPr lang="tr-TR"/>
              <a:pPr>
                <a:defRPr/>
              </a:pPr>
              <a:t>17.08.2017</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239CEE43-AC4C-48E0-A537-30CB9940FE0D}"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anchor="t"/>
          <a:lstStyle>
            <a:lvl1pPr algn="r">
              <a:buNone/>
              <a:defRPr sz="42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3 Veri Yer Tutucusu"/>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D22EA819-B7FA-4497-BD73-10B98B79769B}" type="datetime1">
              <a:rPr lang="tr-TR"/>
              <a:pPr>
                <a:defRPr/>
              </a:pPr>
              <a:t>17.08.2017</a:t>
            </a:fld>
            <a:endParaRPr lang="tr-TR"/>
          </a:p>
        </p:txBody>
      </p:sp>
      <p:sp>
        <p:nvSpPr>
          <p:cNvPr id="5" name="4 Altbilgi Yer Tutucusu"/>
          <p:cNvSpPr>
            <a:spLocks noGrp="1"/>
          </p:cNvSpPr>
          <p:nvPr>
            <p:ph type="ftr" sz="quarter" idx="11"/>
          </p:nvPr>
        </p:nvSpPr>
        <p:spPr>
          <a:xfrm>
            <a:off x="1735138" y="6556375"/>
            <a:ext cx="2895600" cy="228600"/>
          </a:xfrm>
        </p:spPr>
        <p:txBody>
          <a:bodyPr/>
          <a:lstStyle>
            <a:lvl1pPr>
              <a:defRPr/>
            </a:lvl1pPr>
          </a:lstStyle>
          <a:p>
            <a:pPr>
              <a:defRPr/>
            </a:pPr>
            <a:endParaRPr lang="tr-TR"/>
          </a:p>
        </p:txBody>
      </p:sp>
      <p:sp>
        <p:nvSpPr>
          <p:cNvPr id="6" name="5 Slayt Numarası Yer Tutucusu"/>
          <p:cNvSpPr>
            <a:spLocks noGrp="1"/>
          </p:cNvSpPr>
          <p:nvPr>
            <p:ph type="sldNum" sz="quarter" idx="12"/>
          </p:nvPr>
        </p:nvSpPr>
        <p:spPr>
          <a:xfrm>
            <a:off x="6734175" y="6554788"/>
            <a:ext cx="587375" cy="228600"/>
          </a:xfrm>
        </p:spPr>
        <p:txBody>
          <a:bodyPr/>
          <a:lstStyle>
            <a:lvl1pPr>
              <a:defRPr/>
            </a:lvl1pPr>
            <a:extLst/>
          </a:lstStyle>
          <a:p>
            <a:pPr>
              <a:defRPr/>
            </a:pPr>
            <a:fld id="{4E094807-4E17-4BA3-A381-3FCCC2106746}"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B5C6AFFC-DB8A-4B61-A86B-8C593D2CB993}" type="datetime1">
              <a:rPr lang="tr-TR"/>
              <a:pPr>
                <a:defRPr/>
              </a:pPr>
              <a:t>17.08.2017</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388DBFD2-4442-43CA-80FC-D373619BF1F3}"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26 Veri Yer Tutucusu"/>
          <p:cNvSpPr>
            <a:spLocks noGrp="1"/>
          </p:cNvSpPr>
          <p:nvPr>
            <p:ph type="dt" sz="half" idx="10"/>
          </p:nvPr>
        </p:nvSpPr>
        <p:spPr/>
        <p:txBody>
          <a:bodyPr/>
          <a:lstStyle>
            <a:lvl1pPr>
              <a:defRPr/>
            </a:lvl1pPr>
          </a:lstStyle>
          <a:p>
            <a:pPr>
              <a:defRPr/>
            </a:pPr>
            <a:fld id="{4DCEAB86-A6E1-458D-909F-5430FF02E791}" type="datetime1">
              <a:rPr lang="tr-TR"/>
              <a:pPr>
                <a:defRPr/>
              </a:pPr>
              <a:t>17.08.2017</a:t>
            </a:fld>
            <a:endParaRPr lang="tr-TR"/>
          </a:p>
        </p:txBody>
      </p:sp>
      <p:sp>
        <p:nvSpPr>
          <p:cNvPr id="8" name="3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9740902C-72FC-4734-9FEB-6156AD8C6394}"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lang="tr-TR" smtClean="0"/>
              <a:t>Asıl başlık stili için tıklatın</a:t>
            </a:r>
            <a:endParaRPr lang="en-US"/>
          </a:p>
        </p:txBody>
      </p:sp>
      <p:sp>
        <p:nvSpPr>
          <p:cNvPr id="3" name="26 Veri Yer Tutucusu"/>
          <p:cNvSpPr>
            <a:spLocks noGrp="1"/>
          </p:cNvSpPr>
          <p:nvPr>
            <p:ph type="dt" sz="half" idx="10"/>
          </p:nvPr>
        </p:nvSpPr>
        <p:spPr/>
        <p:txBody>
          <a:bodyPr/>
          <a:lstStyle>
            <a:lvl1pPr>
              <a:defRPr/>
            </a:lvl1pPr>
          </a:lstStyle>
          <a:p>
            <a:pPr>
              <a:defRPr/>
            </a:pPr>
            <a:fld id="{191FD2DA-C35A-48D0-A8DB-A904F28712A7}" type="datetime1">
              <a:rPr lang="tr-TR"/>
              <a:pPr>
                <a:defRPr/>
              </a:pPr>
              <a:t>17.08.2017</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15 Slayt Numarası Yer Tutucusu"/>
          <p:cNvSpPr>
            <a:spLocks noGrp="1"/>
          </p:cNvSpPr>
          <p:nvPr>
            <p:ph type="sldNum" sz="quarter" idx="12"/>
          </p:nvPr>
        </p:nvSpPr>
        <p:spPr/>
        <p:txBody>
          <a:bodyPr/>
          <a:lstStyle>
            <a:lvl1pPr>
              <a:defRPr/>
            </a:lvl1pPr>
          </a:lstStyle>
          <a:p>
            <a:pPr>
              <a:defRPr/>
            </a:pPr>
            <a:fld id="{78AC8607-50F5-4DA7-B9F5-1457B57D478B}"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6 Veri Yer Tutucusu"/>
          <p:cNvSpPr>
            <a:spLocks noGrp="1"/>
          </p:cNvSpPr>
          <p:nvPr>
            <p:ph type="dt" sz="half" idx="10"/>
          </p:nvPr>
        </p:nvSpPr>
        <p:spPr/>
        <p:txBody>
          <a:bodyPr/>
          <a:lstStyle>
            <a:lvl1pPr>
              <a:defRPr/>
            </a:lvl1pPr>
          </a:lstStyle>
          <a:p>
            <a:pPr>
              <a:defRPr/>
            </a:pPr>
            <a:fld id="{709FBA26-20FE-4764-90DC-9CBAC1763EC5}" type="datetime1">
              <a:rPr lang="tr-TR"/>
              <a:pPr>
                <a:defRPr/>
              </a:pPr>
              <a:t>17.08.2017</a:t>
            </a:fld>
            <a:endParaRPr lang="tr-TR"/>
          </a:p>
        </p:txBody>
      </p:sp>
      <p:sp>
        <p:nvSpPr>
          <p:cNvPr id="3" name="3 Altbilgi Yer Tutucusu"/>
          <p:cNvSpPr>
            <a:spLocks noGrp="1"/>
          </p:cNvSpPr>
          <p:nvPr>
            <p:ph type="ftr" sz="quarter" idx="11"/>
          </p:nvPr>
        </p:nvSpPr>
        <p:spPr/>
        <p:txBody>
          <a:bodyPr/>
          <a:lstStyle>
            <a:lvl1pPr>
              <a:defRPr/>
            </a:lvl1pPr>
          </a:lstStyle>
          <a:p>
            <a:pPr>
              <a:defRPr/>
            </a:pPr>
            <a:endParaRPr lang="tr-TR"/>
          </a:p>
        </p:txBody>
      </p:sp>
      <p:sp>
        <p:nvSpPr>
          <p:cNvPr id="4" name="15 Slayt Numarası Yer Tutucusu"/>
          <p:cNvSpPr>
            <a:spLocks noGrp="1"/>
          </p:cNvSpPr>
          <p:nvPr>
            <p:ph type="sldNum" sz="quarter" idx="12"/>
          </p:nvPr>
        </p:nvSpPr>
        <p:spPr/>
        <p:txBody>
          <a:bodyPr/>
          <a:lstStyle>
            <a:lvl1pPr>
              <a:defRPr/>
            </a:lvl1pPr>
          </a:lstStyle>
          <a:p>
            <a:pPr>
              <a:defRPr/>
            </a:pPr>
            <a:fld id="{FAE6BC00-641E-4A08-A835-743D983BCD82}"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B104998A-DB4B-4F37-B408-87EFD4687674}" type="datetime1">
              <a:rPr lang="tr-TR"/>
              <a:pPr>
                <a:defRPr/>
              </a:pPr>
              <a:t>17.08.2017</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901DCBCC-9D4A-458D-816A-68A0AFE6C6CB}"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7 Dikdörtgen"/>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8 Dikdörtgen"/>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1 Başlık"/>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tr-TR" smtClean="0"/>
              <a:t>Asıl başlık stili için tıklatın</a:t>
            </a:r>
            <a:endParaRPr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7" name="4 Veri Yer Tutucusu"/>
          <p:cNvSpPr>
            <a:spLocks noGrp="1"/>
          </p:cNvSpPr>
          <p:nvPr>
            <p:ph type="dt" sz="half" idx="10"/>
          </p:nvPr>
        </p:nvSpPr>
        <p:spPr/>
        <p:txBody>
          <a:bodyPr/>
          <a:lstStyle>
            <a:lvl1pPr>
              <a:defRPr/>
            </a:lvl1pPr>
            <a:extLst/>
          </a:lstStyle>
          <a:p>
            <a:pPr>
              <a:defRPr/>
            </a:pPr>
            <a:fld id="{88CD2BAE-3188-477B-92FF-FD381A2E02CC}" type="datetime1">
              <a:rPr lang="tr-TR"/>
              <a:pPr>
                <a:defRPr/>
              </a:pPr>
              <a:t>17.08.2017</a:t>
            </a:fld>
            <a:endParaRPr lang="tr-TR"/>
          </a:p>
        </p:txBody>
      </p:sp>
      <p:sp>
        <p:nvSpPr>
          <p:cNvPr id="8" name="5 Altbilgi Yer Tutucusu"/>
          <p:cNvSpPr>
            <a:spLocks noGrp="1"/>
          </p:cNvSpPr>
          <p:nvPr>
            <p:ph type="ftr" sz="quarter" idx="11"/>
          </p:nvPr>
        </p:nvSpPr>
        <p:spPr/>
        <p:txBody>
          <a:bodyPr/>
          <a:lstStyle>
            <a:lvl1pPr>
              <a:defRPr/>
            </a:lvl1pPr>
          </a:lstStyle>
          <a:p>
            <a:pPr>
              <a:defRPr/>
            </a:pPr>
            <a:endParaRPr lang="tr-TR"/>
          </a:p>
        </p:txBody>
      </p:sp>
      <p:sp>
        <p:nvSpPr>
          <p:cNvPr id="9" name="6 Slayt Numarası Yer Tutucusu"/>
          <p:cNvSpPr>
            <a:spLocks noGrp="1"/>
          </p:cNvSpPr>
          <p:nvPr>
            <p:ph type="sldNum" sz="quarter" idx="12"/>
          </p:nvPr>
        </p:nvSpPr>
        <p:spPr/>
        <p:txBody>
          <a:bodyPr/>
          <a:lstStyle>
            <a:lvl1pPr>
              <a:defRPr/>
            </a:lvl1pPr>
            <a:extLst/>
          </a:lstStyle>
          <a:p>
            <a:pPr>
              <a:defRPr/>
            </a:pPr>
            <a:fld id="{A9B0ACF9-36F6-4FA8-8EE9-C88155E89C7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2 Başlık Yer Tutucusu"/>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tr-TR" smtClean="0"/>
              <a:t>Asıl başlık stili için tıklatın</a:t>
            </a:r>
            <a:endParaRPr lang="en-US"/>
          </a:p>
        </p:txBody>
      </p:sp>
      <p:sp>
        <p:nvSpPr>
          <p:cNvPr id="1030" name="30 Metin Yer Tutucusu"/>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27" name="26 Veri Yer Tutucusu"/>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E908F578-4B32-4B54-B2FE-5FB0666DAE93}" type="datetime1">
              <a:rPr lang="tr-TR"/>
              <a:pPr>
                <a:defRPr/>
              </a:pPr>
              <a:t>17.08.2017</a:t>
            </a:fld>
            <a:endParaRPr lang="tr-TR"/>
          </a:p>
        </p:txBody>
      </p:sp>
      <p:sp>
        <p:nvSpPr>
          <p:cNvPr id="4" name="3 Altbilgi Yer Tutucusu"/>
          <p:cNvSpPr>
            <a:spLocks noGrp="1"/>
          </p:cNvSpPr>
          <p:nvPr>
            <p:ph type="ftr" sz="quarter" idx="3"/>
          </p:nvPr>
        </p:nvSpPr>
        <p:spPr>
          <a:xfrm>
            <a:off x="457200" y="6557963"/>
            <a:ext cx="3657600" cy="228600"/>
          </a:xfrm>
          <a:prstGeom prst="rect">
            <a:avLst/>
          </a:prstGeom>
        </p:spPr>
        <p:txBody>
          <a:bodyPr vert="horz" wrap="square" lIns="91440" tIns="0" rIns="91440" bIns="0" numCol="1" anchor="b" anchorCtr="0" compatLnSpc="1">
            <a:prstTxWarp prst="textNoShape">
              <a:avLst/>
            </a:prstTxWarp>
          </a:bodyPr>
          <a:lstStyle>
            <a:lvl1pPr algn="r">
              <a:defRPr sz="1000">
                <a:solidFill>
                  <a:schemeClr val="tx2"/>
                </a:solidFill>
                <a:latin typeface="Trebuchet MS" pitchFamily="34" charset="0"/>
              </a:defRPr>
            </a:lvl1pPr>
          </a:lstStyle>
          <a:p>
            <a:pPr>
              <a:defRPr/>
            </a:pPr>
            <a:endParaRPr lang="tr-TR"/>
          </a:p>
        </p:txBody>
      </p:sp>
      <p:sp>
        <p:nvSpPr>
          <p:cNvPr id="16" name="15 Slayt Numarası Yer Tutucusu"/>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fld id="{6AAECA9F-6AC8-4206-865B-79CFA2C6ECC9}"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93" r:id="rId1"/>
    <p:sldLayoutId id="2147483785" r:id="rId2"/>
    <p:sldLayoutId id="2147483794" r:id="rId3"/>
    <p:sldLayoutId id="2147483786" r:id="rId4"/>
    <p:sldLayoutId id="2147483787" r:id="rId5"/>
    <p:sldLayoutId id="2147483788" r:id="rId6"/>
    <p:sldLayoutId id="2147483789" r:id="rId7"/>
    <p:sldLayoutId id="2147483790" r:id="rId8"/>
    <p:sldLayoutId id="2147483795" r:id="rId9"/>
    <p:sldLayoutId id="2147483791" r:id="rId10"/>
    <p:sldLayoutId id="2147483796" r:id="rId11"/>
    <p:sldLayoutId id="2147483792"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8 Slayt Numarası Yer Tutucusu"/>
          <p:cNvSpPr>
            <a:spLocks noGrp="1"/>
          </p:cNvSpPr>
          <p:nvPr>
            <p:ph type="sldNum" sz="quarter" idx="12"/>
          </p:nvPr>
        </p:nvSpPr>
        <p:spPr/>
        <p:txBody>
          <a:bodyPr/>
          <a:lstStyle/>
          <a:p>
            <a:pPr>
              <a:defRPr/>
            </a:pPr>
            <a:fld id="{27CEDDE6-0901-419B-9727-2692487BCB0D}" type="slidenum">
              <a:rPr lang="tr-TR"/>
              <a:pPr>
                <a:defRPr/>
              </a:pPr>
              <a:t>1</a:t>
            </a:fld>
            <a:endParaRPr lang="tr-TR"/>
          </a:p>
        </p:txBody>
      </p:sp>
      <p:sp>
        <p:nvSpPr>
          <p:cNvPr id="15362" name="2 Alt Başlık"/>
          <p:cNvSpPr>
            <a:spLocks noGrp="1"/>
          </p:cNvSpPr>
          <p:nvPr>
            <p:ph type="subTitle" idx="1"/>
          </p:nvPr>
        </p:nvSpPr>
        <p:spPr>
          <a:xfrm>
            <a:off x="2700338" y="3716338"/>
            <a:ext cx="6286500" cy="1657350"/>
          </a:xfrm>
        </p:spPr>
        <p:txBody>
          <a:bodyPr/>
          <a:lstStyle/>
          <a:p>
            <a:pPr algn="ctr" eaLnBrk="1" hangingPunct="1">
              <a:buFont typeface="Wingdings" pitchFamily="2" charset="2"/>
              <a:buNone/>
            </a:pPr>
            <a:r>
              <a:rPr lang="tr-TR" sz="2400" dirty="0" smtClean="0">
                <a:solidFill>
                  <a:schemeClr val="bg1"/>
                </a:solidFill>
              </a:rPr>
              <a:t>Dr. Faruk ŞENYAYLA</a:t>
            </a:r>
          </a:p>
          <a:p>
            <a:pPr algn="ctr" eaLnBrk="1" hangingPunct="1">
              <a:buFont typeface="Wingdings" pitchFamily="2" charset="2"/>
              <a:buNone/>
            </a:pPr>
            <a:r>
              <a:rPr lang="tr-TR" sz="2400" dirty="0" smtClean="0">
                <a:solidFill>
                  <a:schemeClr val="bg1"/>
                </a:solidFill>
              </a:rPr>
              <a:t>Milli </a:t>
            </a:r>
            <a:r>
              <a:rPr lang="tr-TR" sz="2400" smtClean="0">
                <a:solidFill>
                  <a:schemeClr val="bg1"/>
                </a:solidFill>
              </a:rPr>
              <a:t>Eğitim Uzmanı</a:t>
            </a:r>
            <a:endParaRPr lang="tr-TR" sz="2400" dirty="0" smtClean="0">
              <a:solidFill>
                <a:schemeClr val="bg1"/>
              </a:solidFill>
            </a:endParaRPr>
          </a:p>
        </p:txBody>
      </p:sp>
      <p:pic>
        <p:nvPicPr>
          <p:cNvPr id="15363" name="4 Resim" descr="image003.jpg"/>
          <p:cNvPicPr>
            <a:picLocks noChangeAspect="1"/>
          </p:cNvPicPr>
          <p:nvPr/>
        </p:nvPicPr>
        <p:blipFill>
          <a:blip r:embed="rId3" cstate="print"/>
          <a:srcRect/>
          <a:stretch>
            <a:fillRect/>
          </a:stretch>
        </p:blipFill>
        <p:spPr bwMode="auto">
          <a:xfrm>
            <a:off x="0" y="0"/>
            <a:ext cx="2643188" cy="6858000"/>
          </a:xfrm>
          <a:prstGeom prst="rect">
            <a:avLst/>
          </a:prstGeom>
          <a:noFill/>
          <a:ln w="9525">
            <a:noFill/>
            <a:miter lim="800000"/>
            <a:headEnd/>
            <a:tailEnd/>
          </a:ln>
        </p:spPr>
      </p:pic>
      <p:sp>
        <p:nvSpPr>
          <p:cNvPr id="15364" name="Text Box 5"/>
          <p:cNvSpPr txBox="1">
            <a:spLocks noChangeArrowheads="1"/>
          </p:cNvSpPr>
          <p:nvPr/>
        </p:nvSpPr>
        <p:spPr bwMode="auto">
          <a:xfrm>
            <a:off x="2771775" y="476250"/>
            <a:ext cx="5976938" cy="1446550"/>
          </a:xfrm>
          <a:prstGeom prst="rect">
            <a:avLst/>
          </a:prstGeom>
          <a:noFill/>
          <a:ln w="9525">
            <a:noFill/>
            <a:miter lim="800000"/>
            <a:headEnd/>
            <a:tailEnd/>
          </a:ln>
        </p:spPr>
        <p:txBody>
          <a:bodyPr>
            <a:spAutoFit/>
          </a:bodyPr>
          <a:lstStyle/>
          <a:p>
            <a:pPr>
              <a:spcBef>
                <a:spcPct val="50000"/>
              </a:spcBef>
            </a:pPr>
            <a:r>
              <a:rPr lang="tr-TR" sz="4400" b="1" dirty="0" smtClean="0">
                <a:solidFill>
                  <a:schemeClr val="bg1"/>
                </a:solidFill>
              </a:rPr>
              <a:t>Bir Meslek Olarak Öğretmenlik</a:t>
            </a:r>
            <a:endParaRPr lang="tr-TR" sz="44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CBB09EE8-31C5-4C1D-961C-DA138F7234A8}" type="slidenum">
              <a:rPr lang="tr-TR"/>
              <a:pPr>
                <a:defRPr/>
              </a:pPr>
              <a:t>10</a:t>
            </a:fld>
            <a:endParaRPr lang="tr-TR"/>
          </a:p>
        </p:txBody>
      </p:sp>
      <p:sp>
        <p:nvSpPr>
          <p:cNvPr id="126978" name="Rectangle 2"/>
          <p:cNvSpPr>
            <a:spLocks noGrp="1"/>
          </p:cNvSpPr>
          <p:nvPr>
            <p:ph type="title"/>
          </p:nvPr>
        </p:nvSpPr>
        <p:spPr bwMode="auto">
          <a:xfrm>
            <a:off x="250825" y="476250"/>
            <a:ext cx="7921625" cy="1081088"/>
          </a:xfrm>
        </p:spPr>
        <p:txBody>
          <a:bodyPr wrap="square" numCol="1" compatLnSpc="1">
            <a:prstTxWarp prst="textNoShape">
              <a:avLst/>
            </a:prstTxWarp>
          </a:bodyPr>
          <a:lstStyle/>
          <a:p>
            <a:r>
              <a:rPr lang="tr-TR" sz="3400" cap="none" smtClean="0">
                <a:ln>
                  <a:noFill/>
                </a:ln>
                <a:solidFill>
                  <a:schemeClr val="tx1"/>
                </a:solidFill>
              </a:rPr>
              <a:t>1. Öğretmenin Öğreticilik/Eğiticilik Rolü</a:t>
            </a:r>
          </a:p>
        </p:txBody>
      </p:sp>
      <p:sp>
        <p:nvSpPr>
          <p:cNvPr id="134147" name="Rectangle 3"/>
          <p:cNvSpPr>
            <a:spLocks noGrp="1"/>
          </p:cNvSpPr>
          <p:nvPr>
            <p:ph type="body" idx="1"/>
          </p:nvPr>
        </p:nvSpPr>
        <p:spPr>
          <a:xfrm>
            <a:off x="395288" y="2133600"/>
            <a:ext cx="7489825" cy="4156075"/>
          </a:xfrm>
        </p:spPr>
        <p:txBody>
          <a:bodyPr/>
          <a:lstStyle/>
          <a:p>
            <a:pPr marL="357188" indent="-357188" algn="just">
              <a:lnSpc>
                <a:spcPct val="90000"/>
              </a:lnSpc>
            </a:pPr>
            <a:r>
              <a:rPr lang="tr-TR" smtClean="0">
                <a:solidFill>
                  <a:srgbClr val="000000"/>
                </a:solidFill>
              </a:rPr>
              <a:t>Özel alan bilgisine sahip olma</a:t>
            </a:r>
          </a:p>
          <a:p>
            <a:pPr marL="357188" indent="-357188" algn="just">
              <a:lnSpc>
                <a:spcPct val="90000"/>
              </a:lnSpc>
            </a:pPr>
            <a:r>
              <a:rPr lang="tr-TR" smtClean="0">
                <a:solidFill>
                  <a:srgbClr val="000000"/>
                </a:solidFill>
              </a:rPr>
              <a:t>Ders için gerekli materyalleri hazırlama</a:t>
            </a:r>
          </a:p>
          <a:p>
            <a:pPr marL="357188" indent="-357188" algn="just">
              <a:lnSpc>
                <a:spcPct val="90000"/>
              </a:lnSpc>
            </a:pPr>
            <a:r>
              <a:rPr lang="tr-TR" smtClean="0">
                <a:solidFill>
                  <a:srgbClr val="000000"/>
                </a:solidFill>
              </a:rPr>
              <a:t>Çeşitli öğretim teknikleri deneme</a:t>
            </a:r>
          </a:p>
          <a:p>
            <a:pPr marL="357188" indent="-357188" algn="just">
              <a:lnSpc>
                <a:spcPct val="90000"/>
              </a:lnSpc>
            </a:pPr>
            <a:r>
              <a:rPr lang="tr-TR" smtClean="0">
                <a:solidFill>
                  <a:srgbClr val="000000"/>
                </a:solidFill>
              </a:rPr>
              <a:t>Öğrenmeyi zenginleştirme</a:t>
            </a:r>
          </a:p>
          <a:p>
            <a:pPr marL="357188" indent="-357188" algn="just">
              <a:lnSpc>
                <a:spcPct val="90000"/>
              </a:lnSpc>
            </a:pPr>
            <a:r>
              <a:rPr lang="tr-TR" smtClean="0">
                <a:solidFill>
                  <a:srgbClr val="000000"/>
                </a:solidFill>
              </a:rPr>
              <a:t>Sınıfı yönetme</a:t>
            </a:r>
          </a:p>
          <a:p>
            <a:pPr marL="357188" indent="-357188">
              <a:lnSpc>
                <a:spcPct val="90000"/>
              </a:lnSpc>
            </a:pPr>
            <a:r>
              <a:rPr lang="tr-TR" smtClean="0"/>
              <a:t>Öğrencileri güdüleme</a:t>
            </a:r>
          </a:p>
          <a:p>
            <a:pPr marL="357188" indent="-357188">
              <a:lnSpc>
                <a:spcPct val="90000"/>
              </a:lnSpc>
            </a:pPr>
            <a:r>
              <a:rPr lang="tr-TR" smtClean="0"/>
              <a:t>Sınıf özelliklerine göre konunun öğretimini planlama </a:t>
            </a:r>
          </a:p>
          <a:p>
            <a:pPr marL="357188" indent="-357188">
              <a:lnSpc>
                <a:spcPct val="90000"/>
              </a:lnSpc>
            </a:pPr>
            <a:r>
              <a:rPr lang="tr-TR" smtClean="0"/>
              <a:t>Öğrencilere rehberlik yapma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Effect transition="in" filter="checkerboard(across)">
                                      <p:cBhvr>
                                        <p:cTn id="7" dur="500"/>
                                        <p:tgtEl>
                                          <p:spTgt spid="134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4147">
                                            <p:txEl>
                                              <p:pRg st="1" end="1"/>
                                            </p:txEl>
                                          </p:spTgt>
                                        </p:tgtEl>
                                        <p:attrNameLst>
                                          <p:attrName>style.visibility</p:attrName>
                                        </p:attrNameLst>
                                      </p:cBhvr>
                                      <p:to>
                                        <p:strVal val="visible"/>
                                      </p:to>
                                    </p:set>
                                    <p:animEffect transition="in" filter="checkerboard(across)">
                                      <p:cBhvr>
                                        <p:cTn id="12" dur="500"/>
                                        <p:tgtEl>
                                          <p:spTgt spid="134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4147">
                                            <p:txEl>
                                              <p:pRg st="2" end="2"/>
                                            </p:txEl>
                                          </p:spTgt>
                                        </p:tgtEl>
                                        <p:attrNameLst>
                                          <p:attrName>style.visibility</p:attrName>
                                        </p:attrNameLst>
                                      </p:cBhvr>
                                      <p:to>
                                        <p:strVal val="visible"/>
                                      </p:to>
                                    </p:set>
                                    <p:animEffect transition="in" filter="checkerboard(across)">
                                      <p:cBhvr>
                                        <p:cTn id="17" dur="500"/>
                                        <p:tgtEl>
                                          <p:spTgt spid="134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4147">
                                            <p:txEl>
                                              <p:pRg st="3" end="3"/>
                                            </p:txEl>
                                          </p:spTgt>
                                        </p:tgtEl>
                                        <p:attrNameLst>
                                          <p:attrName>style.visibility</p:attrName>
                                        </p:attrNameLst>
                                      </p:cBhvr>
                                      <p:to>
                                        <p:strVal val="visible"/>
                                      </p:to>
                                    </p:set>
                                    <p:animEffect transition="in" filter="checkerboard(across)">
                                      <p:cBhvr>
                                        <p:cTn id="22" dur="500"/>
                                        <p:tgtEl>
                                          <p:spTgt spid="134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4147">
                                            <p:txEl>
                                              <p:pRg st="4" end="4"/>
                                            </p:txEl>
                                          </p:spTgt>
                                        </p:tgtEl>
                                        <p:attrNameLst>
                                          <p:attrName>style.visibility</p:attrName>
                                        </p:attrNameLst>
                                      </p:cBhvr>
                                      <p:to>
                                        <p:strVal val="visible"/>
                                      </p:to>
                                    </p:set>
                                    <p:animEffect transition="in" filter="checkerboard(across)">
                                      <p:cBhvr>
                                        <p:cTn id="27" dur="500"/>
                                        <p:tgtEl>
                                          <p:spTgt spid="134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4147">
                                            <p:txEl>
                                              <p:pRg st="5" end="5"/>
                                            </p:txEl>
                                          </p:spTgt>
                                        </p:tgtEl>
                                        <p:attrNameLst>
                                          <p:attrName>style.visibility</p:attrName>
                                        </p:attrNameLst>
                                      </p:cBhvr>
                                      <p:to>
                                        <p:strVal val="visible"/>
                                      </p:to>
                                    </p:set>
                                    <p:animEffect transition="in" filter="checkerboard(across)">
                                      <p:cBhvr>
                                        <p:cTn id="32" dur="500"/>
                                        <p:tgtEl>
                                          <p:spTgt spid="134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4147">
                                            <p:txEl>
                                              <p:pRg st="6" end="6"/>
                                            </p:txEl>
                                          </p:spTgt>
                                        </p:tgtEl>
                                        <p:attrNameLst>
                                          <p:attrName>style.visibility</p:attrName>
                                        </p:attrNameLst>
                                      </p:cBhvr>
                                      <p:to>
                                        <p:strVal val="visible"/>
                                      </p:to>
                                    </p:set>
                                    <p:animEffect transition="in" filter="checkerboard(across)">
                                      <p:cBhvr>
                                        <p:cTn id="37" dur="500"/>
                                        <p:tgtEl>
                                          <p:spTgt spid="1341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34147">
                                            <p:txEl>
                                              <p:pRg st="7" end="7"/>
                                            </p:txEl>
                                          </p:spTgt>
                                        </p:tgtEl>
                                        <p:attrNameLst>
                                          <p:attrName>style.visibility</p:attrName>
                                        </p:attrNameLst>
                                      </p:cBhvr>
                                      <p:to>
                                        <p:strVal val="visible"/>
                                      </p:to>
                                    </p:set>
                                    <p:animEffect transition="in" filter="checkerboard(across)">
                                      <p:cBhvr>
                                        <p:cTn id="42" dur="500"/>
                                        <p:tgtEl>
                                          <p:spTgt spid="134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B4D43723-6BD2-4CF5-9FF2-2C2232F576FA}" type="slidenum">
              <a:rPr lang="tr-TR"/>
              <a:pPr>
                <a:defRPr/>
              </a:pPr>
              <a:t>11</a:t>
            </a:fld>
            <a:endParaRPr lang="tr-TR"/>
          </a:p>
        </p:txBody>
      </p:sp>
      <p:sp>
        <p:nvSpPr>
          <p:cNvPr id="129026" name="Rectangle 2"/>
          <p:cNvSpPr>
            <a:spLocks noGrp="1"/>
          </p:cNvSpPr>
          <p:nvPr>
            <p:ph type="title"/>
          </p:nvPr>
        </p:nvSpPr>
        <p:spPr bwMode="auto">
          <a:xfrm>
            <a:off x="250825" y="549275"/>
            <a:ext cx="7850188" cy="1143000"/>
          </a:xfrm>
        </p:spPr>
        <p:txBody>
          <a:bodyPr wrap="square" numCol="1" compatLnSpc="1">
            <a:prstTxWarp prst="textNoShape">
              <a:avLst/>
            </a:prstTxWarp>
          </a:bodyPr>
          <a:lstStyle/>
          <a:p>
            <a:r>
              <a:rPr lang="tr-TR" sz="3400" cap="none" smtClean="0">
                <a:ln>
                  <a:noFill/>
                </a:ln>
                <a:solidFill>
                  <a:schemeClr val="tx1"/>
                </a:solidFill>
              </a:rPr>
              <a:t>1. Öğretmenin Öğreticilik/Eğiticilik Rolü</a:t>
            </a:r>
          </a:p>
        </p:txBody>
      </p:sp>
      <p:sp>
        <p:nvSpPr>
          <p:cNvPr id="129027" name="Rectangle 3"/>
          <p:cNvSpPr>
            <a:spLocks noGrp="1"/>
          </p:cNvSpPr>
          <p:nvPr>
            <p:ph type="body" idx="1"/>
          </p:nvPr>
        </p:nvSpPr>
        <p:spPr>
          <a:xfrm>
            <a:off x="539750" y="2276475"/>
            <a:ext cx="7561263" cy="4084638"/>
          </a:xfrm>
        </p:spPr>
        <p:txBody>
          <a:bodyPr/>
          <a:lstStyle/>
          <a:p>
            <a:pPr>
              <a:lnSpc>
                <a:spcPct val="90000"/>
              </a:lnSpc>
            </a:pPr>
            <a:r>
              <a:rPr lang="tr-TR" dirty="0" smtClean="0"/>
              <a:t>Program geliştirme çalışmalarına katılma</a:t>
            </a:r>
          </a:p>
          <a:p>
            <a:pPr>
              <a:lnSpc>
                <a:spcPct val="90000"/>
              </a:lnSpc>
            </a:pPr>
            <a:r>
              <a:rPr lang="tr-TR" dirty="0" smtClean="0"/>
              <a:t>Bilgi ve iletişim teknolojilerini başarılı bir şekilde kullanma</a:t>
            </a:r>
          </a:p>
          <a:p>
            <a:pPr>
              <a:lnSpc>
                <a:spcPct val="90000"/>
              </a:lnSpc>
            </a:pPr>
            <a:r>
              <a:rPr lang="tr-TR" dirty="0" smtClean="0"/>
              <a:t>Öğrencilere </a:t>
            </a:r>
            <a:r>
              <a:rPr lang="tr-TR" dirty="0" smtClean="0"/>
              <a:t>danışmanlık yapma</a:t>
            </a:r>
          </a:p>
          <a:p>
            <a:pPr>
              <a:lnSpc>
                <a:spcPct val="90000"/>
              </a:lnSpc>
            </a:pPr>
            <a:r>
              <a:rPr lang="tr-TR" dirty="0" smtClean="0"/>
              <a:t>Sınıfta </a:t>
            </a:r>
            <a:r>
              <a:rPr lang="tr-TR" dirty="0" smtClean="0"/>
              <a:t>çeşitli etkinlikler ve </a:t>
            </a:r>
            <a:r>
              <a:rPr lang="tr-TR" dirty="0" smtClean="0"/>
              <a:t>konularda öğrencilerle birlikte </a:t>
            </a:r>
            <a:r>
              <a:rPr lang="tr-TR" dirty="0" smtClean="0"/>
              <a:t>karar verme</a:t>
            </a:r>
          </a:p>
          <a:p>
            <a:pPr>
              <a:lnSpc>
                <a:spcPct val="90000"/>
              </a:lnSpc>
            </a:pPr>
            <a:r>
              <a:rPr lang="tr-TR" dirty="0" smtClean="0"/>
              <a:t>Öğrencilere uygun öğrenme çevresi oluşturma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p:cNvSpPr>
          <p:nvPr>
            <p:ph type="title"/>
          </p:nvPr>
        </p:nvSpPr>
        <p:spPr bwMode="auto"/>
        <p:txBody>
          <a:bodyPr wrap="square" numCol="1" compatLnSpc="1">
            <a:prstTxWarp prst="textNoShape">
              <a:avLst/>
            </a:prstTxWarp>
          </a:bodyPr>
          <a:lstStyle/>
          <a:p>
            <a:r>
              <a:rPr lang="tr-TR" sz="3400" cap="none" smtClean="0">
                <a:ln>
                  <a:noFill/>
                </a:ln>
                <a:solidFill>
                  <a:schemeClr val="tx1"/>
                </a:solidFill>
              </a:rPr>
              <a:t>2. Öğretmenin Temsilcilik Rolü</a:t>
            </a:r>
          </a:p>
        </p:txBody>
      </p:sp>
      <p:sp>
        <p:nvSpPr>
          <p:cNvPr id="138243" name="Rectangle 3"/>
          <p:cNvSpPr>
            <a:spLocks noGrp="1"/>
          </p:cNvSpPr>
          <p:nvPr>
            <p:ph idx="1"/>
          </p:nvPr>
        </p:nvSpPr>
        <p:spPr>
          <a:xfrm>
            <a:off x="451396" y="2011362"/>
            <a:ext cx="7239000" cy="4846638"/>
          </a:xfrm>
        </p:spPr>
        <p:txBody>
          <a:bodyPr/>
          <a:lstStyle/>
          <a:p>
            <a:pPr>
              <a:lnSpc>
                <a:spcPct val="80000"/>
              </a:lnSpc>
            </a:pPr>
            <a:r>
              <a:rPr lang="tr-TR" sz="2400" dirty="0" smtClean="0">
                <a:solidFill>
                  <a:srgbClr val="000000"/>
                </a:solidFill>
              </a:rPr>
              <a:t>Yeni </a:t>
            </a:r>
            <a:r>
              <a:rPr lang="tr-TR" sz="2400" dirty="0" smtClean="0">
                <a:solidFill>
                  <a:srgbClr val="FF0000"/>
                </a:solidFill>
              </a:rPr>
              <a:t>öğrenmelere</a:t>
            </a:r>
            <a:r>
              <a:rPr lang="tr-TR" sz="2400" dirty="0" smtClean="0">
                <a:solidFill>
                  <a:srgbClr val="000000"/>
                </a:solidFill>
              </a:rPr>
              <a:t> açık olma</a:t>
            </a:r>
          </a:p>
          <a:p>
            <a:pPr>
              <a:lnSpc>
                <a:spcPct val="80000"/>
              </a:lnSpc>
            </a:pPr>
            <a:r>
              <a:rPr lang="tr-TR" sz="2400" dirty="0" smtClean="0">
                <a:solidFill>
                  <a:srgbClr val="000000"/>
                </a:solidFill>
              </a:rPr>
              <a:t>Esnek olma </a:t>
            </a:r>
          </a:p>
          <a:p>
            <a:pPr>
              <a:lnSpc>
                <a:spcPct val="80000"/>
              </a:lnSpc>
            </a:pPr>
            <a:r>
              <a:rPr lang="tr-TR" sz="2400" dirty="0" smtClean="0">
                <a:solidFill>
                  <a:srgbClr val="000000"/>
                </a:solidFill>
              </a:rPr>
              <a:t>Öğrenci aileleri ile çocukların </a:t>
            </a:r>
            <a:r>
              <a:rPr lang="tr-TR" sz="2400" dirty="0" smtClean="0">
                <a:solidFill>
                  <a:srgbClr val="FF0000"/>
                </a:solidFill>
              </a:rPr>
              <a:t>gelişim süreçlerini</a:t>
            </a:r>
            <a:r>
              <a:rPr lang="tr-TR" sz="2400" dirty="0" smtClean="0">
                <a:solidFill>
                  <a:srgbClr val="000000"/>
                </a:solidFill>
              </a:rPr>
              <a:t> tartışma</a:t>
            </a:r>
          </a:p>
          <a:p>
            <a:pPr>
              <a:lnSpc>
                <a:spcPct val="80000"/>
              </a:lnSpc>
            </a:pPr>
            <a:r>
              <a:rPr lang="tr-TR" sz="2400" dirty="0" smtClean="0">
                <a:solidFill>
                  <a:srgbClr val="000000"/>
                </a:solidFill>
              </a:rPr>
              <a:t>Okul </a:t>
            </a:r>
            <a:r>
              <a:rPr lang="tr-TR" sz="2400" dirty="0" smtClean="0">
                <a:solidFill>
                  <a:srgbClr val="FF0000"/>
                </a:solidFill>
              </a:rPr>
              <a:t>işleyişi ve politikası</a:t>
            </a:r>
            <a:r>
              <a:rPr lang="tr-TR" sz="2400" dirty="0" smtClean="0">
                <a:solidFill>
                  <a:srgbClr val="000000"/>
                </a:solidFill>
              </a:rPr>
              <a:t> hakkında bilgili olma</a:t>
            </a:r>
          </a:p>
          <a:p>
            <a:pPr>
              <a:lnSpc>
                <a:spcPct val="80000"/>
              </a:lnSpc>
            </a:pPr>
            <a:r>
              <a:rPr lang="tr-TR" sz="2400" dirty="0" smtClean="0">
                <a:solidFill>
                  <a:srgbClr val="000000"/>
                </a:solidFill>
              </a:rPr>
              <a:t>Öğrencilerin öğrenmelerini sağlayacak </a:t>
            </a:r>
            <a:r>
              <a:rPr lang="tr-TR" sz="2400" dirty="0" smtClean="0">
                <a:solidFill>
                  <a:srgbClr val="FF0000"/>
                </a:solidFill>
              </a:rPr>
              <a:t>etkinlikler</a:t>
            </a:r>
            <a:r>
              <a:rPr lang="tr-TR" sz="2400" dirty="0" smtClean="0">
                <a:solidFill>
                  <a:srgbClr val="000000"/>
                </a:solidFill>
              </a:rPr>
              <a:t> kullanma</a:t>
            </a:r>
          </a:p>
          <a:p>
            <a:pPr>
              <a:lnSpc>
                <a:spcPct val="80000"/>
              </a:lnSpc>
            </a:pPr>
            <a:r>
              <a:rPr lang="tr-TR" sz="2400" dirty="0" smtClean="0">
                <a:solidFill>
                  <a:srgbClr val="000000"/>
                </a:solidFill>
              </a:rPr>
              <a:t>Kendini </a:t>
            </a:r>
            <a:r>
              <a:rPr lang="tr-TR" sz="2400" dirty="0" smtClean="0">
                <a:solidFill>
                  <a:srgbClr val="FF0000"/>
                </a:solidFill>
              </a:rPr>
              <a:t>geliştirme</a:t>
            </a:r>
            <a:r>
              <a:rPr lang="tr-TR" sz="2400" dirty="0" smtClean="0">
                <a:solidFill>
                  <a:srgbClr val="000000"/>
                </a:solidFill>
              </a:rPr>
              <a:t> ile ilgili sorumluluk alma</a:t>
            </a:r>
          </a:p>
          <a:p>
            <a:pPr>
              <a:lnSpc>
                <a:spcPct val="80000"/>
              </a:lnSpc>
            </a:pPr>
            <a:r>
              <a:rPr lang="tr-TR" sz="2400" dirty="0" smtClean="0">
                <a:solidFill>
                  <a:srgbClr val="000000"/>
                </a:solidFill>
              </a:rPr>
              <a:t>Alan bilgisini </a:t>
            </a:r>
            <a:r>
              <a:rPr lang="tr-TR" sz="2400" dirty="0" smtClean="0">
                <a:solidFill>
                  <a:srgbClr val="FF0000"/>
                </a:solidFill>
              </a:rPr>
              <a:t>güncelleştirme</a:t>
            </a:r>
            <a:endParaRPr lang="tr-TR" sz="2400" dirty="0" smtClean="0">
              <a:solidFill>
                <a:srgbClr val="FF0000"/>
              </a:solidFill>
            </a:endParaRPr>
          </a:p>
        </p:txBody>
      </p:sp>
      <p:sp>
        <p:nvSpPr>
          <p:cNvPr id="4" name="15 Slayt Numarası Yer Tutucusu"/>
          <p:cNvSpPr>
            <a:spLocks noGrp="1"/>
          </p:cNvSpPr>
          <p:nvPr>
            <p:ph type="sldNum" sz="quarter" idx="12"/>
          </p:nvPr>
        </p:nvSpPr>
        <p:spPr/>
        <p:txBody>
          <a:bodyPr/>
          <a:lstStyle/>
          <a:p>
            <a:pPr>
              <a:defRPr/>
            </a:pPr>
            <a:fld id="{7E9F638C-4783-4D8E-BCEC-BB058CD23A1A}" type="slidenum">
              <a:rPr lang="tr-TR"/>
              <a:pPr>
                <a:defRPr/>
              </a:pPr>
              <a:t>12</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checkerboard(across)">
                                      <p:cBhvr>
                                        <p:cTn id="7" dur="500"/>
                                        <p:tgtEl>
                                          <p:spTgt spid="138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Effect transition="in" filter="checkerboard(across)">
                                      <p:cBhvr>
                                        <p:cTn id="12" dur="500"/>
                                        <p:tgtEl>
                                          <p:spTgt spid="138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8243">
                                            <p:txEl>
                                              <p:pRg st="2" end="2"/>
                                            </p:txEl>
                                          </p:spTgt>
                                        </p:tgtEl>
                                        <p:attrNameLst>
                                          <p:attrName>style.visibility</p:attrName>
                                        </p:attrNameLst>
                                      </p:cBhvr>
                                      <p:to>
                                        <p:strVal val="visible"/>
                                      </p:to>
                                    </p:set>
                                    <p:animEffect transition="in" filter="checkerboard(across)">
                                      <p:cBhvr>
                                        <p:cTn id="17" dur="500"/>
                                        <p:tgtEl>
                                          <p:spTgt spid="138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8243">
                                            <p:txEl>
                                              <p:pRg st="3" end="3"/>
                                            </p:txEl>
                                          </p:spTgt>
                                        </p:tgtEl>
                                        <p:attrNameLst>
                                          <p:attrName>style.visibility</p:attrName>
                                        </p:attrNameLst>
                                      </p:cBhvr>
                                      <p:to>
                                        <p:strVal val="visible"/>
                                      </p:to>
                                    </p:set>
                                    <p:animEffect transition="in" filter="checkerboard(across)">
                                      <p:cBhvr>
                                        <p:cTn id="22" dur="500"/>
                                        <p:tgtEl>
                                          <p:spTgt spid="138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8243">
                                            <p:txEl>
                                              <p:pRg st="4" end="4"/>
                                            </p:txEl>
                                          </p:spTgt>
                                        </p:tgtEl>
                                        <p:attrNameLst>
                                          <p:attrName>style.visibility</p:attrName>
                                        </p:attrNameLst>
                                      </p:cBhvr>
                                      <p:to>
                                        <p:strVal val="visible"/>
                                      </p:to>
                                    </p:set>
                                    <p:animEffect transition="in" filter="checkerboard(across)">
                                      <p:cBhvr>
                                        <p:cTn id="27" dur="500"/>
                                        <p:tgtEl>
                                          <p:spTgt spid="1382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8243">
                                            <p:txEl>
                                              <p:pRg st="5" end="5"/>
                                            </p:txEl>
                                          </p:spTgt>
                                        </p:tgtEl>
                                        <p:attrNameLst>
                                          <p:attrName>style.visibility</p:attrName>
                                        </p:attrNameLst>
                                      </p:cBhvr>
                                      <p:to>
                                        <p:strVal val="visible"/>
                                      </p:to>
                                    </p:set>
                                    <p:animEffect transition="in" filter="checkerboard(across)">
                                      <p:cBhvr>
                                        <p:cTn id="32" dur="500"/>
                                        <p:tgtEl>
                                          <p:spTgt spid="1382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38243">
                                            <p:txEl>
                                              <p:pRg st="6" end="6"/>
                                            </p:txEl>
                                          </p:spTgt>
                                        </p:tgtEl>
                                        <p:attrNameLst>
                                          <p:attrName>style.visibility</p:attrName>
                                        </p:attrNameLst>
                                      </p:cBhvr>
                                      <p:to>
                                        <p:strVal val="visible"/>
                                      </p:to>
                                    </p:set>
                                    <p:animEffect transition="in" filter="checkerboard(across)">
                                      <p:cBhvr>
                                        <p:cTn id="37" dur="500"/>
                                        <p:tgtEl>
                                          <p:spTgt spid="138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p:cNvSpPr>
          <p:nvPr>
            <p:ph type="title"/>
          </p:nvPr>
        </p:nvSpPr>
        <p:spPr bwMode="auto"/>
        <p:txBody>
          <a:bodyPr wrap="square" numCol="1" compatLnSpc="1">
            <a:prstTxWarp prst="textNoShape">
              <a:avLst/>
            </a:prstTxWarp>
          </a:bodyPr>
          <a:lstStyle/>
          <a:p>
            <a:r>
              <a:rPr lang="tr-TR" sz="3400" cap="none" smtClean="0">
                <a:ln>
                  <a:noFill/>
                </a:ln>
                <a:solidFill>
                  <a:schemeClr val="tx1"/>
                </a:solidFill>
              </a:rPr>
              <a:t>3. Öğretmenin Liderlik Rolü</a:t>
            </a:r>
          </a:p>
        </p:txBody>
      </p:sp>
      <p:sp>
        <p:nvSpPr>
          <p:cNvPr id="140291" name="Rectangle 3"/>
          <p:cNvSpPr>
            <a:spLocks noGrp="1"/>
          </p:cNvSpPr>
          <p:nvPr>
            <p:ph idx="1"/>
          </p:nvPr>
        </p:nvSpPr>
        <p:spPr>
          <a:xfrm>
            <a:off x="457200" y="2204864"/>
            <a:ext cx="7239000" cy="4846638"/>
          </a:xfrm>
        </p:spPr>
        <p:txBody>
          <a:bodyPr/>
          <a:lstStyle/>
          <a:p>
            <a:pPr marL="452438" indent="-452438">
              <a:lnSpc>
                <a:spcPct val="150000"/>
              </a:lnSpc>
            </a:pPr>
            <a:r>
              <a:rPr lang="tr-TR" dirty="0" smtClean="0">
                <a:solidFill>
                  <a:srgbClr val="000000"/>
                </a:solidFill>
              </a:rPr>
              <a:t>Öğrencilere </a:t>
            </a:r>
            <a:r>
              <a:rPr lang="tr-TR" dirty="0" smtClean="0">
                <a:solidFill>
                  <a:srgbClr val="FF0000"/>
                </a:solidFill>
              </a:rPr>
              <a:t>öğrenme arzusu</a:t>
            </a:r>
            <a:r>
              <a:rPr lang="tr-TR" dirty="0" smtClean="0">
                <a:solidFill>
                  <a:srgbClr val="000000"/>
                </a:solidFill>
              </a:rPr>
              <a:t> kazandırma</a:t>
            </a:r>
          </a:p>
          <a:p>
            <a:pPr marL="452438" indent="-452438">
              <a:lnSpc>
                <a:spcPct val="150000"/>
              </a:lnSpc>
            </a:pPr>
            <a:r>
              <a:rPr lang="tr-TR" dirty="0" smtClean="0">
                <a:solidFill>
                  <a:srgbClr val="000000"/>
                </a:solidFill>
              </a:rPr>
              <a:t>Öğrencilerin </a:t>
            </a:r>
            <a:r>
              <a:rPr lang="tr-TR" dirty="0" smtClean="0">
                <a:solidFill>
                  <a:srgbClr val="0070C0"/>
                </a:solidFill>
              </a:rPr>
              <a:t>problemlerini çözebilmesine</a:t>
            </a:r>
            <a:r>
              <a:rPr lang="tr-TR" dirty="0" smtClean="0">
                <a:solidFill>
                  <a:srgbClr val="000000"/>
                </a:solidFill>
              </a:rPr>
              <a:t> katkı sağlama</a:t>
            </a:r>
          </a:p>
          <a:p>
            <a:pPr marL="452438" indent="-452438">
              <a:lnSpc>
                <a:spcPct val="150000"/>
              </a:lnSpc>
            </a:pPr>
            <a:r>
              <a:rPr lang="tr-TR" dirty="0" smtClean="0">
                <a:solidFill>
                  <a:srgbClr val="000000"/>
                </a:solidFill>
              </a:rPr>
              <a:t>Öğrenmenin </a:t>
            </a:r>
            <a:r>
              <a:rPr lang="tr-TR" dirty="0" smtClean="0">
                <a:solidFill>
                  <a:srgbClr val="C00000"/>
                </a:solidFill>
              </a:rPr>
              <a:t>değerini ve önemini</a:t>
            </a:r>
            <a:r>
              <a:rPr lang="tr-TR" dirty="0" smtClean="0">
                <a:solidFill>
                  <a:srgbClr val="000000"/>
                </a:solidFill>
              </a:rPr>
              <a:t> </a:t>
            </a:r>
            <a:r>
              <a:rPr lang="tr-TR" dirty="0" smtClean="0">
                <a:solidFill>
                  <a:srgbClr val="000000"/>
                </a:solidFill>
              </a:rPr>
              <a:t>kavratma</a:t>
            </a:r>
            <a:endParaRPr lang="tr-TR" dirty="0" smtClean="0">
              <a:solidFill>
                <a:srgbClr val="000000"/>
              </a:solidFill>
            </a:endParaRPr>
          </a:p>
        </p:txBody>
      </p:sp>
      <p:sp>
        <p:nvSpPr>
          <p:cNvPr id="4" name="15 Slayt Numarası Yer Tutucusu"/>
          <p:cNvSpPr>
            <a:spLocks noGrp="1"/>
          </p:cNvSpPr>
          <p:nvPr>
            <p:ph type="sldNum" sz="quarter" idx="12"/>
          </p:nvPr>
        </p:nvSpPr>
        <p:spPr/>
        <p:txBody>
          <a:bodyPr/>
          <a:lstStyle/>
          <a:p>
            <a:pPr>
              <a:defRPr/>
            </a:pPr>
            <a:fld id="{80F55B61-C656-40D0-BA4A-3756FF3F88D2}" type="slidenum">
              <a:rPr lang="tr-TR"/>
              <a:pPr>
                <a:defRPr/>
              </a:pPr>
              <a:t>13</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animEffect transition="in" filter="checkerboard(across)">
                                      <p:cBhvr>
                                        <p:cTn id="7" dur="500"/>
                                        <p:tgtEl>
                                          <p:spTgt spid="140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0291">
                                            <p:txEl>
                                              <p:pRg st="1" end="1"/>
                                            </p:txEl>
                                          </p:spTgt>
                                        </p:tgtEl>
                                        <p:attrNameLst>
                                          <p:attrName>style.visibility</p:attrName>
                                        </p:attrNameLst>
                                      </p:cBhvr>
                                      <p:to>
                                        <p:strVal val="visible"/>
                                      </p:to>
                                    </p:set>
                                    <p:animEffect transition="in" filter="checkerboard(across)">
                                      <p:cBhvr>
                                        <p:cTn id="12" dur="500"/>
                                        <p:tgtEl>
                                          <p:spTgt spid="140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0291">
                                            <p:txEl>
                                              <p:pRg st="2" end="2"/>
                                            </p:txEl>
                                          </p:spTgt>
                                        </p:tgtEl>
                                        <p:attrNameLst>
                                          <p:attrName>style.visibility</p:attrName>
                                        </p:attrNameLst>
                                      </p:cBhvr>
                                      <p:to>
                                        <p:strVal val="visible"/>
                                      </p:to>
                                    </p:set>
                                    <p:animEffect transition="in" filter="checkerboard(across)">
                                      <p:cBhvr>
                                        <p:cTn id="17" dur="500"/>
                                        <p:tgtEl>
                                          <p:spTgt spid="140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p:cNvSpPr>
          <p:nvPr>
            <p:ph type="title"/>
          </p:nvPr>
        </p:nvSpPr>
        <p:spPr bwMode="auto"/>
        <p:txBody>
          <a:bodyPr wrap="square" numCol="1" compatLnSpc="1">
            <a:prstTxWarp prst="textNoShape">
              <a:avLst/>
            </a:prstTxWarp>
          </a:bodyPr>
          <a:lstStyle/>
          <a:p>
            <a:r>
              <a:rPr lang="tr-TR" sz="3400" cap="none" smtClean="0">
                <a:ln>
                  <a:noFill/>
                </a:ln>
                <a:solidFill>
                  <a:schemeClr val="tx1"/>
                </a:solidFill>
              </a:rPr>
              <a:t>4. Öğretmenin Sosyal Liderlik Rolü</a:t>
            </a:r>
          </a:p>
        </p:txBody>
      </p:sp>
      <p:sp>
        <p:nvSpPr>
          <p:cNvPr id="142339" name="Rectangle 3"/>
          <p:cNvSpPr>
            <a:spLocks noGrp="1"/>
          </p:cNvSpPr>
          <p:nvPr>
            <p:ph idx="1"/>
          </p:nvPr>
        </p:nvSpPr>
        <p:spPr>
          <a:xfrm>
            <a:off x="457200" y="2204864"/>
            <a:ext cx="7239000" cy="3691483"/>
          </a:xfrm>
        </p:spPr>
        <p:txBody>
          <a:bodyPr/>
          <a:lstStyle/>
          <a:p>
            <a:pPr marL="452438" indent="-452438">
              <a:lnSpc>
                <a:spcPct val="90000"/>
              </a:lnSpc>
            </a:pPr>
            <a:r>
              <a:rPr lang="tr-TR" dirty="0" smtClean="0"/>
              <a:t>Öğrenciler ve diğer görevlilerle iyi </a:t>
            </a:r>
            <a:r>
              <a:rPr lang="tr-TR" dirty="0" smtClean="0">
                <a:solidFill>
                  <a:srgbClr val="C00000"/>
                </a:solidFill>
              </a:rPr>
              <a:t>iletişim</a:t>
            </a:r>
            <a:r>
              <a:rPr lang="tr-TR" dirty="0" smtClean="0"/>
              <a:t> kurma</a:t>
            </a:r>
          </a:p>
          <a:p>
            <a:pPr marL="452438" indent="-452438">
              <a:lnSpc>
                <a:spcPct val="90000"/>
              </a:lnSpc>
            </a:pPr>
            <a:r>
              <a:rPr lang="tr-TR" dirty="0" smtClean="0"/>
              <a:t>Espri anlayışına sahip olma</a:t>
            </a:r>
          </a:p>
          <a:p>
            <a:pPr marL="452438" indent="-452438">
              <a:lnSpc>
                <a:spcPct val="90000"/>
              </a:lnSpc>
            </a:pPr>
            <a:r>
              <a:rPr lang="tr-TR" dirty="0" smtClean="0"/>
              <a:t>Takımla iyi ilişkiler kurarak çalışma</a:t>
            </a:r>
          </a:p>
          <a:p>
            <a:pPr marL="452438" indent="-452438">
              <a:lnSpc>
                <a:spcPct val="90000"/>
              </a:lnSpc>
            </a:pPr>
            <a:r>
              <a:rPr lang="tr-TR" dirty="0" smtClean="0"/>
              <a:t>Problem çözme becerisinin yüksek olması</a:t>
            </a:r>
            <a:endParaRPr lang="tr-TR" dirty="0" smtClean="0"/>
          </a:p>
        </p:txBody>
      </p:sp>
      <p:sp>
        <p:nvSpPr>
          <p:cNvPr id="4" name="15 Slayt Numarası Yer Tutucusu"/>
          <p:cNvSpPr>
            <a:spLocks noGrp="1"/>
          </p:cNvSpPr>
          <p:nvPr>
            <p:ph type="sldNum" sz="quarter" idx="12"/>
          </p:nvPr>
        </p:nvSpPr>
        <p:spPr/>
        <p:txBody>
          <a:bodyPr/>
          <a:lstStyle/>
          <a:p>
            <a:pPr>
              <a:defRPr/>
            </a:pPr>
            <a:fld id="{7740555C-9292-40F7-85AB-B46FA7247090}" type="slidenum">
              <a:rPr lang="tr-TR"/>
              <a:pPr>
                <a:defRPr/>
              </a:pPr>
              <a:t>14</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checkerboard(across)">
                                      <p:cBhvr>
                                        <p:cTn id="7" dur="500"/>
                                        <p:tgtEl>
                                          <p:spTgt spid="142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2339">
                                            <p:txEl>
                                              <p:pRg st="1" end="1"/>
                                            </p:txEl>
                                          </p:spTgt>
                                        </p:tgtEl>
                                        <p:attrNameLst>
                                          <p:attrName>style.visibility</p:attrName>
                                        </p:attrNameLst>
                                      </p:cBhvr>
                                      <p:to>
                                        <p:strVal val="visible"/>
                                      </p:to>
                                    </p:set>
                                    <p:animEffect transition="in" filter="checkerboard(across)">
                                      <p:cBhvr>
                                        <p:cTn id="12" dur="500"/>
                                        <p:tgtEl>
                                          <p:spTgt spid="142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2339">
                                            <p:txEl>
                                              <p:pRg st="2" end="2"/>
                                            </p:txEl>
                                          </p:spTgt>
                                        </p:tgtEl>
                                        <p:attrNameLst>
                                          <p:attrName>style.visibility</p:attrName>
                                        </p:attrNameLst>
                                      </p:cBhvr>
                                      <p:to>
                                        <p:strVal val="visible"/>
                                      </p:to>
                                    </p:set>
                                    <p:animEffect transition="in" filter="checkerboard(across)">
                                      <p:cBhvr>
                                        <p:cTn id="17" dur="500"/>
                                        <p:tgtEl>
                                          <p:spTgt spid="142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2339">
                                            <p:txEl>
                                              <p:pRg st="3" end="3"/>
                                            </p:txEl>
                                          </p:spTgt>
                                        </p:tgtEl>
                                        <p:attrNameLst>
                                          <p:attrName>style.visibility</p:attrName>
                                        </p:attrNameLst>
                                      </p:cBhvr>
                                      <p:to>
                                        <p:strVal val="visible"/>
                                      </p:to>
                                    </p:set>
                                    <p:animEffect transition="in" filter="checkerboard(across)">
                                      <p:cBhvr>
                                        <p:cTn id="22" dur="500"/>
                                        <p:tgtEl>
                                          <p:spTgt spid="142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p:cNvSpPr>
          <p:nvPr>
            <p:ph type="title"/>
          </p:nvPr>
        </p:nvSpPr>
        <p:spPr bwMode="auto"/>
        <p:txBody>
          <a:bodyPr wrap="square" numCol="1" compatLnSpc="1">
            <a:prstTxWarp prst="textNoShape">
              <a:avLst/>
            </a:prstTxWarp>
          </a:bodyPr>
          <a:lstStyle/>
          <a:p>
            <a:r>
              <a:rPr lang="tr-TR" sz="3400" cap="none" dirty="0">
                <a:ln>
                  <a:noFill/>
                </a:ln>
                <a:solidFill>
                  <a:schemeClr val="tx1"/>
                </a:solidFill>
              </a:rPr>
              <a:t>5</a:t>
            </a:r>
            <a:r>
              <a:rPr lang="tr-TR" sz="3400" cap="none" dirty="0" smtClean="0">
                <a:ln>
                  <a:noFill/>
                </a:ln>
                <a:solidFill>
                  <a:schemeClr val="tx1"/>
                </a:solidFill>
              </a:rPr>
              <a:t>. </a:t>
            </a:r>
            <a:r>
              <a:rPr lang="tr-TR" sz="3400" cap="none" dirty="0" smtClean="0">
                <a:ln>
                  <a:noFill/>
                </a:ln>
                <a:solidFill>
                  <a:schemeClr val="tx1"/>
                </a:solidFill>
              </a:rPr>
              <a:t>Öğretmenin Değişimci/Yenilikçi Rolü</a:t>
            </a:r>
          </a:p>
        </p:txBody>
      </p:sp>
      <p:sp>
        <p:nvSpPr>
          <p:cNvPr id="146435" name="Rectangle 3"/>
          <p:cNvSpPr>
            <a:spLocks noGrp="1"/>
          </p:cNvSpPr>
          <p:nvPr>
            <p:ph idx="1"/>
          </p:nvPr>
        </p:nvSpPr>
        <p:spPr>
          <a:xfrm>
            <a:off x="455960" y="2276872"/>
            <a:ext cx="7239000" cy="3816424"/>
          </a:xfrm>
        </p:spPr>
        <p:txBody>
          <a:bodyPr/>
          <a:lstStyle/>
          <a:p>
            <a:pPr marL="452438" indent="-452438">
              <a:lnSpc>
                <a:spcPct val="90000"/>
              </a:lnSpc>
            </a:pPr>
            <a:r>
              <a:rPr lang="tr-TR" dirty="0" smtClean="0">
                <a:solidFill>
                  <a:srgbClr val="000000"/>
                </a:solidFill>
              </a:rPr>
              <a:t>Eğitim ve toplum alanında gelişmeleri yakından takip etme</a:t>
            </a:r>
          </a:p>
          <a:p>
            <a:pPr marL="452438" indent="-452438">
              <a:lnSpc>
                <a:spcPct val="90000"/>
              </a:lnSpc>
            </a:pPr>
            <a:r>
              <a:rPr lang="tr-TR" dirty="0" smtClean="0">
                <a:solidFill>
                  <a:srgbClr val="000000"/>
                </a:solidFill>
              </a:rPr>
              <a:t>Değişime ve yeniliklere karşı olumlu tutumlar sergileme</a:t>
            </a:r>
          </a:p>
          <a:p>
            <a:pPr marL="452438" indent="-452438">
              <a:lnSpc>
                <a:spcPct val="90000"/>
              </a:lnSpc>
            </a:pPr>
            <a:r>
              <a:rPr lang="tr-TR" dirty="0" smtClean="0">
                <a:solidFill>
                  <a:srgbClr val="000000"/>
                </a:solidFill>
              </a:rPr>
              <a:t>Öğrencileri değişime ve yeniliklere hazırlayabilme</a:t>
            </a:r>
          </a:p>
          <a:p>
            <a:pPr marL="452438" indent="-452438">
              <a:lnSpc>
                <a:spcPct val="90000"/>
              </a:lnSpc>
            </a:pPr>
            <a:r>
              <a:rPr lang="tr-TR" dirty="0" smtClean="0">
                <a:solidFill>
                  <a:srgbClr val="000000"/>
                </a:solidFill>
              </a:rPr>
              <a:t>Eğitim alanındaki değişiklikleri kolay uygulayabilme</a:t>
            </a:r>
            <a:endParaRPr lang="tr-TR" dirty="0" smtClean="0"/>
          </a:p>
        </p:txBody>
      </p:sp>
      <p:sp>
        <p:nvSpPr>
          <p:cNvPr id="4" name="15 Slayt Numarası Yer Tutucusu"/>
          <p:cNvSpPr>
            <a:spLocks noGrp="1"/>
          </p:cNvSpPr>
          <p:nvPr>
            <p:ph type="sldNum" sz="quarter" idx="12"/>
          </p:nvPr>
        </p:nvSpPr>
        <p:spPr/>
        <p:txBody>
          <a:bodyPr/>
          <a:lstStyle/>
          <a:p>
            <a:pPr>
              <a:defRPr/>
            </a:pPr>
            <a:fld id="{C351B945-786F-4620-B262-7A9F48B1D2AB}" type="slidenum">
              <a:rPr lang="tr-TR"/>
              <a:pPr>
                <a:defRPr/>
              </a:pPr>
              <a:t>15</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checkerboard(across)">
                                      <p:cBhvr>
                                        <p:cTn id="7" dur="500"/>
                                        <p:tgtEl>
                                          <p:spTgt spid="146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46435">
                                            <p:txEl>
                                              <p:pRg st="1" end="1"/>
                                            </p:txEl>
                                          </p:spTgt>
                                        </p:tgtEl>
                                        <p:attrNameLst>
                                          <p:attrName>style.visibility</p:attrName>
                                        </p:attrNameLst>
                                      </p:cBhvr>
                                      <p:to>
                                        <p:strVal val="visible"/>
                                      </p:to>
                                    </p:set>
                                    <p:animEffect transition="in" filter="checkerboard(across)">
                                      <p:cBhvr>
                                        <p:cTn id="12" dur="500"/>
                                        <p:tgtEl>
                                          <p:spTgt spid="146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6435">
                                            <p:txEl>
                                              <p:pRg st="2" end="2"/>
                                            </p:txEl>
                                          </p:spTgt>
                                        </p:tgtEl>
                                        <p:attrNameLst>
                                          <p:attrName>style.visibility</p:attrName>
                                        </p:attrNameLst>
                                      </p:cBhvr>
                                      <p:to>
                                        <p:strVal val="visible"/>
                                      </p:to>
                                    </p:set>
                                    <p:animEffect transition="in" filter="checkerboard(across)">
                                      <p:cBhvr>
                                        <p:cTn id="17" dur="500"/>
                                        <p:tgtEl>
                                          <p:spTgt spid="1464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6435">
                                            <p:txEl>
                                              <p:pRg st="3" end="3"/>
                                            </p:txEl>
                                          </p:spTgt>
                                        </p:tgtEl>
                                        <p:attrNameLst>
                                          <p:attrName>style.visibility</p:attrName>
                                        </p:attrNameLst>
                                      </p:cBhvr>
                                      <p:to>
                                        <p:strVal val="visible"/>
                                      </p:to>
                                    </p:set>
                                    <p:animEffect transition="in" filter="checkerboard(across)">
                                      <p:cBhvr>
                                        <p:cTn id="22" dur="500"/>
                                        <p:tgtEl>
                                          <p:spTgt spid="146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E3DE9E0F-120B-4D24-83C8-7C79628F8DFD}" type="slidenum">
              <a:rPr lang="tr-TR"/>
              <a:pPr>
                <a:defRPr/>
              </a:pPr>
              <a:t>16</a:t>
            </a:fld>
            <a:endParaRPr lang="tr-TR"/>
          </a:p>
        </p:txBody>
      </p:sp>
      <p:sp>
        <p:nvSpPr>
          <p:cNvPr id="145410" name="Rectangle 2"/>
          <p:cNvSpPr>
            <a:spLocks noGrp="1"/>
          </p:cNvSpPr>
          <p:nvPr>
            <p:ph type="title"/>
          </p:nvPr>
        </p:nvSpPr>
        <p:spPr bwMode="auto"/>
        <p:txBody>
          <a:bodyPr wrap="square" numCol="1" compatLnSpc="1">
            <a:prstTxWarp prst="textNoShape">
              <a:avLst/>
            </a:prstTxWarp>
          </a:bodyPr>
          <a:lstStyle/>
          <a:p>
            <a:r>
              <a:rPr lang="tr-TR" sz="3400" cap="none" smtClean="0">
                <a:ln>
                  <a:noFill/>
                </a:ln>
                <a:solidFill>
                  <a:schemeClr val="tx1"/>
                </a:solidFill>
              </a:rPr>
              <a:t>Öğretmenlerin Yeterlik Alanları:</a:t>
            </a:r>
          </a:p>
        </p:txBody>
      </p:sp>
      <p:sp>
        <p:nvSpPr>
          <p:cNvPr id="152579" name="Rectangle 3"/>
          <p:cNvSpPr>
            <a:spLocks noGrp="1"/>
          </p:cNvSpPr>
          <p:nvPr>
            <p:ph type="body" idx="1"/>
          </p:nvPr>
        </p:nvSpPr>
        <p:spPr>
          <a:xfrm>
            <a:off x="395288" y="2636838"/>
            <a:ext cx="7489825" cy="2232025"/>
          </a:xfrm>
        </p:spPr>
        <p:txBody>
          <a:bodyPr/>
          <a:lstStyle/>
          <a:p>
            <a:pPr>
              <a:buFont typeface="Wingdings 2" pitchFamily="18" charset="2"/>
              <a:buNone/>
            </a:pPr>
            <a:r>
              <a:rPr lang="tr-TR" sz="2800" smtClean="0">
                <a:solidFill>
                  <a:schemeClr val="folHlink"/>
                </a:solidFill>
              </a:rPr>
              <a:t>	</a:t>
            </a:r>
            <a:r>
              <a:rPr lang="tr-TR" sz="2800" b="1" smtClean="0">
                <a:solidFill>
                  <a:schemeClr val="tx2"/>
                </a:solidFill>
              </a:rPr>
              <a:t>Yeterlik nedir?</a:t>
            </a:r>
            <a:r>
              <a:rPr lang="tr-TR" sz="2800" smtClean="0"/>
              <a:t> </a:t>
            </a:r>
          </a:p>
          <a:p>
            <a:pPr>
              <a:buFont typeface="Wingdings 2" pitchFamily="18" charset="2"/>
              <a:buNone/>
            </a:pPr>
            <a:r>
              <a:rPr lang="tr-TR" sz="2800" smtClean="0"/>
              <a:t>	Bir </a:t>
            </a:r>
            <a:r>
              <a:rPr lang="tr-TR" sz="2800" smtClean="0">
                <a:solidFill>
                  <a:schemeClr val="tx2"/>
                </a:solidFill>
              </a:rPr>
              <a:t>işi</a:t>
            </a:r>
            <a:r>
              <a:rPr lang="tr-TR" sz="2800" smtClean="0"/>
              <a:t> ya da </a:t>
            </a:r>
            <a:r>
              <a:rPr lang="tr-TR" sz="2800" smtClean="0">
                <a:solidFill>
                  <a:schemeClr val="tx2"/>
                </a:solidFill>
              </a:rPr>
              <a:t>görevi</a:t>
            </a:r>
            <a:r>
              <a:rPr lang="tr-TR" sz="2800" smtClean="0"/>
              <a:t> etkili bir şekilde </a:t>
            </a:r>
            <a:r>
              <a:rPr lang="tr-TR" sz="2800" smtClean="0">
                <a:solidFill>
                  <a:schemeClr val="tx2"/>
                </a:solidFill>
              </a:rPr>
              <a:t>yerine getirebilmek</a:t>
            </a:r>
            <a:r>
              <a:rPr lang="tr-TR" sz="2800" smtClean="0"/>
              <a:t> için sahip olunması gereken özelliklerdir. </a:t>
            </a:r>
            <a:endParaRPr lang="tr-TR" sz="2800" smtClean="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checkerboard(across)">
                                      <p:cBhvr>
                                        <p:cTn id="7" dur="500"/>
                                        <p:tgtEl>
                                          <p:spTgt spid="152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checkerboard(across)">
                                      <p:cBhvr>
                                        <p:cTn id="12" dur="500"/>
                                        <p:tgtEl>
                                          <p:spTgt spid="152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p:nvPr>
        </p:nvSpPr>
        <p:spPr bwMode="auto"/>
        <p:txBody>
          <a:bodyPr wrap="square" numCol="1" compatLnSpc="1">
            <a:prstTxWarp prst="textNoShape">
              <a:avLst/>
            </a:prstTxWarp>
          </a:bodyPr>
          <a:lstStyle/>
          <a:p>
            <a:r>
              <a:rPr lang="tr-TR" sz="3200" cap="none" dirty="0" smtClean="0">
                <a:ln>
                  <a:noFill/>
                </a:ln>
                <a:solidFill>
                  <a:schemeClr val="tx1"/>
                </a:solidFill>
              </a:rPr>
              <a:t>Shulman öğretmenliği, bilgi temelini yedi kategoride değerlendirmektedir </a:t>
            </a:r>
          </a:p>
        </p:txBody>
      </p:sp>
      <p:sp>
        <p:nvSpPr>
          <p:cNvPr id="147459" name="Rectangle 3"/>
          <p:cNvSpPr>
            <a:spLocks noGrp="1"/>
          </p:cNvSpPr>
          <p:nvPr>
            <p:ph idx="1"/>
          </p:nvPr>
        </p:nvSpPr>
        <p:spPr/>
        <p:txBody>
          <a:bodyPr/>
          <a:lstStyle/>
          <a:p>
            <a:pPr marL="357188" indent="-357188">
              <a:lnSpc>
                <a:spcPct val="90000"/>
              </a:lnSpc>
              <a:buFont typeface="Wingdings 2" pitchFamily="18" charset="2"/>
              <a:buNone/>
            </a:pPr>
            <a:endParaRPr lang="tr-TR" dirty="0" smtClean="0"/>
          </a:p>
          <a:p>
            <a:pPr marL="357188" indent="-357188">
              <a:lnSpc>
                <a:spcPct val="90000"/>
              </a:lnSpc>
              <a:buFont typeface="Wingdings 2" pitchFamily="18" charset="2"/>
              <a:buNone/>
            </a:pPr>
            <a:r>
              <a:rPr lang="tr-TR" dirty="0" smtClean="0"/>
              <a:t>1- Özel Alan Bilgisi</a:t>
            </a:r>
          </a:p>
          <a:p>
            <a:pPr marL="357188" indent="-357188">
              <a:lnSpc>
                <a:spcPct val="90000"/>
              </a:lnSpc>
              <a:buFont typeface="Wingdings 2" pitchFamily="18" charset="2"/>
              <a:buNone/>
            </a:pPr>
            <a:r>
              <a:rPr lang="tr-TR" dirty="0" smtClean="0"/>
              <a:t>2- Genel Meslek Bilgisi</a:t>
            </a:r>
          </a:p>
          <a:p>
            <a:pPr marL="357188" indent="-357188">
              <a:lnSpc>
                <a:spcPct val="90000"/>
              </a:lnSpc>
              <a:buFont typeface="Wingdings 2" pitchFamily="18" charset="2"/>
              <a:buNone/>
            </a:pPr>
            <a:r>
              <a:rPr lang="tr-TR" dirty="0" smtClean="0"/>
              <a:t>3- Eğitim Programı Bilgisi </a:t>
            </a:r>
          </a:p>
          <a:p>
            <a:pPr marL="357188" indent="-357188">
              <a:lnSpc>
                <a:spcPct val="90000"/>
              </a:lnSpc>
              <a:buFont typeface="Wingdings 2" pitchFamily="18" charset="2"/>
              <a:buNone/>
            </a:pPr>
            <a:r>
              <a:rPr lang="tr-TR" dirty="0" smtClean="0"/>
              <a:t>4- Mesleki Özel Alan Bilgisi</a:t>
            </a:r>
          </a:p>
          <a:p>
            <a:pPr marL="357188" indent="-357188">
              <a:lnSpc>
                <a:spcPct val="90000"/>
              </a:lnSpc>
              <a:buFont typeface="Wingdings 2" pitchFamily="18" charset="2"/>
              <a:buNone/>
            </a:pPr>
            <a:r>
              <a:rPr lang="tr-TR" dirty="0" smtClean="0"/>
              <a:t>5- Öğrenen Özellikleri Bilgisi </a:t>
            </a:r>
          </a:p>
          <a:p>
            <a:pPr marL="357188" indent="-357188">
              <a:lnSpc>
                <a:spcPct val="90000"/>
              </a:lnSpc>
              <a:buFont typeface="Wingdings 2" pitchFamily="18" charset="2"/>
              <a:buNone/>
            </a:pPr>
            <a:r>
              <a:rPr lang="tr-TR" dirty="0" smtClean="0"/>
              <a:t>6- Eğitim Sistemi Bilgisi</a:t>
            </a:r>
          </a:p>
          <a:p>
            <a:pPr marL="357188" indent="-357188">
              <a:lnSpc>
                <a:spcPct val="90000"/>
              </a:lnSpc>
              <a:buFont typeface="Wingdings 2" pitchFamily="18" charset="2"/>
              <a:buNone/>
            </a:pPr>
            <a:r>
              <a:rPr lang="tr-TR" dirty="0" smtClean="0"/>
              <a:t>7- Eğitim hedefleri, değerleri, tarihi ve felsefi temelleri bilgisi </a:t>
            </a:r>
          </a:p>
          <a:p>
            <a:pPr marL="357188" indent="-357188">
              <a:lnSpc>
                <a:spcPct val="90000"/>
              </a:lnSpc>
              <a:buFont typeface="Wingdings 2" pitchFamily="18" charset="2"/>
              <a:buNone/>
            </a:pPr>
            <a:endParaRPr lang="tr-TR" dirty="0" smtClean="0"/>
          </a:p>
        </p:txBody>
      </p:sp>
      <p:sp>
        <p:nvSpPr>
          <p:cNvPr id="4" name="15 Slayt Numarası Yer Tutucusu"/>
          <p:cNvSpPr>
            <a:spLocks noGrp="1"/>
          </p:cNvSpPr>
          <p:nvPr>
            <p:ph type="sldNum" sz="quarter" idx="12"/>
          </p:nvPr>
        </p:nvSpPr>
        <p:spPr/>
        <p:txBody>
          <a:bodyPr/>
          <a:lstStyle/>
          <a:p>
            <a:pPr>
              <a:defRPr/>
            </a:pPr>
            <a:fld id="{E35774EE-C98A-43FE-9B1C-995A245D3A74}" type="slidenum">
              <a:rPr lang="tr-TR"/>
              <a:pPr>
                <a:defRPr/>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7208E771-148A-45ED-A96D-FA6DED992D45}" type="slidenum">
              <a:rPr lang="tr-TR"/>
              <a:pPr>
                <a:defRPr/>
              </a:pPr>
              <a:t>18</a:t>
            </a:fld>
            <a:endParaRPr lang="tr-TR"/>
          </a:p>
        </p:txBody>
      </p:sp>
      <p:sp>
        <p:nvSpPr>
          <p:cNvPr id="149506" name="Rectangle 2"/>
          <p:cNvSpPr>
            <a:spLocks noGrp="1"/>
          </p:cNvSpPr>
          <p:nvPr>
            <p:ph type="title"/>
          </p:nvPr>
        </p:nvSpPr>
        <p:spPr bwMode="auto">
          <a:xfrm>
            <a:off x="611188" y="620713"/>
            <a:ext cx="7489825" cy="1284287"/>
          </a:xfrm>
        </p:spPr>
        <p:txBody>
          <a:bodyPr wrap="square" numCol="1" compatLnSpc="1">
            <a:prstTxWarp prst="textNoShape">
              <a:avLst/>
            </a:prstTxWarp>
          </a:bodyPr>
          <a:lstStyle/>
          <a:p>
            <a:r>
              <a:rPr lang="tr-TR" sz="3200" cap="none" smtClean="0">
                <a:ln>
                  <a:noFill/>
                </a:ln>
                <a:solidFill>
                  <a:schemeClr val="tx1"/>
                </a:solidFill>
              </a:rPr>
              <a:t>Öğretmenlerin Mesleki Yeterlik Alanları:</a:t>
            </a:r>
          </a:p>
        </p:txBody>
      </p:sp>
      <p:sp>
        <p:nvSpPr>
          <p:cNvPr id="149507" name="Rectangle 3"/>
          <p:cNvSpPr>
            <a:spLocks noGrp="1"/>
          </p:cNvSpPr>
          <p:nvPr>
            <p:ph type="body" idx="1"/>
          </p:nvPr>
        </p:nvSpPr>
        <p:spPr>
          <a:xfrm>
            <a:off x="468313" y="2781300"/>
            <a:ext cx="7559675" cy="2087563"/>
          </a:xfrm>
        </p:spPr>
        <p:txBody>
          <a:bodyPr/>
          <a:lstStyle/>
          <a:p>
            <a:pPr marL="452438" indent="-452438"/>
            <a:r>
              <a:rPr lang="tr-TR" sz="2800" dirty="0" smtClean="0">
                <a:solidFill>
                  <a:srgbClr val="000000"/>
                </a:solidFill>
              </a:rPr>
              <a:t>Eğitme-Öğretme (öğretmenlik meslek bilgisi)</a:t>
            </a:r>
          </a:p>
          <a:p>
            <a:pPr marL="452438" indent="-452438"/>
            <a:r>
              <a:rPr lang="tr-TR" sz="2800" dirty="0" smtClean="0">
                <a:solidFill>
                  <a:srgbClr val="000000"/>
                </a:solidFill>
              </a:rPr>
              <a:t>Özel Alan Bilgisi</a:t>
            </a:r>
          </a:p>
          <a:p>
            <a:pPr marL="452438" indent="-452438"/>
            <a:r>
              <a:rPr lang="tr-TR" sz="2800" dirty="0" smtClean="0">
                <a:solidFill>
                  <a:srgbClr val="000000"/>
                </a:solidFill>
              </a:rPr>
              <a:t>Genel Kültür Bilgisi</a:t>
            </a:r>
            <a:endParaRPr lang="tr-T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fade">
                                      <p:cBhvr>
                                        <p:cTn id="7" dur="2000"/>
                                        <p:tgtEl>
                                          <p:spTgt spid="149507">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49507">
                                            <p:txEl>
                                              <p:pRg st="1" end="1"/>
                                            </p:txEl>
                                          </p:spTgt>
                                        </p:tgtEl>
                                        <p:attrNameLst>
                                          <p:attrName>style.visibility</p:attrName>
                                        </p:attrNameLst>
                                      </p:cBhvr>
                                      <p:to>
                                        <p:strVal val="visible"/>
                                      </p:to>
                                    </p:set>
                                    <p:animEffect transition="in" filter="fade">
                                      <p:cBhvr>
                                        <p:cTn id="11" dur="2000"/>
                                        <p:tgtEl>
                                          <p:spTgt spid="149507">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149507">
                                            <p:txEl>
                                              <p:pRg st="2" end="2"/>
                                            </p:txEl>
                                          </p:spTgt>
                                        </p:tgtEl>
                                        <p:attrNameLst>
                                          <p:attrName>style.visibility</p:attrName>
                                        </p:attrNameLst>
                                      </p:cBhvr>
                                      <p:to>
                                        <p:strVal val="visible"/>
                                      </p:to>
                                    </p:set>
                                    <p:animEffect transition="in" filter="fade">
                                      <p:cBhvr>
                                        <p:cTn id="15" dur="2000"/>
                                        <p:tgtEl>
                                          <p:spTgt spid="149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p:cNvSpPr>
          <p:nvPr>
            <p:ph type="title"/>
          </p:nvPr>
        </p:nvSpPr>
        <p:spPr bwMode="auto"/>
        <p:txBody>
          <a:bodyPr wrap="square" numCol="1" compatLnSpc="1">
            <a:prstTxWarp prst="textNoShape">
              <a:avLst/>
            </a:prstTxWarp>
          </a:bodyPr>
          <a:lstStyle/>
          <a:p>
            <a:r>
              <a:rPr lang="tr-TR" sz="3200" cap="none" smtClean="0">
                <a:ln>
                  <a:noFill/>
                </a:ln>
                <a:solidFill>
                  <a:schemeClr val="tx1"/>
                </a:solidFill>
              </a:rPr>
              <a:t>Eğitme-Öğretme Yeterlikleri (Öğretmenlik meslek bilgisi)</a:t>
            </a:r>
          </a:p>
        </p:txBody>
      </p:sp>
      <p:sp>
        <p:nvSpPr>
          <p:cNvPr id="151555" name="Rectangle 3"/>
          <p:cNvSpPr>
            <a:spLocks noGrp="1"/>
          </p:cNvSpPr>
          <p:nvPr>
            <p:ph idx="1"/>
          </p:nvPr>
        </p:nvSpPr>
        <p:spPr/>
        <p:txBody>
          <a:bodyPr/>
          <a:lstStyle/>
          <a:p>
            <a:pPr marL="452438" indent="-452438"/>
            <a:r>
              <a:rPr lang="tr-TR" sz="2800" dirty="0" smtClean="0">
                <a:solidFill>
                  <a:srgbClr val="000000"/>
                </a:solidFill>
              </a:rPr>
              <a:t>Öğrenciyi tanıma</a:t>
            </a:r>
          </a:p>
          <a:p>
            <a:pPr marL="452438" indent="-452438"/>
            <a:r>
              <a:rPr lang="tr-TR" sz="2800" dirty="0" smtClean="0">
                <a:solidFill>
                  <a:srgbClr val="000000"/>
                </a:solidFill>
              </a:rPr>
              <a:t>Öğretimi planlama</a:t>
            </a:r>
          </a:p>
          <a:p>
            <a:pPr marL="452438" indent="-452438"/>
            <a:r>
              <a:rPr lang="tr-TR" sz="2800" dirty="0" smtClean="0">
                <a:solidFill>
                  <a:srgbClr val="000000"/>
                </a:solidFill>
              </a:rPr>
              <a:t>Materyal geliştirme</a:t>
            </a:r>
          </a:p>
          <a:p>
            <a:pPr marL="452438" indent="-452438"/>
            <a:r>
              <a:rPr lang="tr-TR" sz="2800" dirty="0" smtClean="0">
                <a:solidFill>
                  <a:srgbClr val="000000"/>
                </a:solidFill>
              </a:rPr>
              <a:t>Öğretim yapma</a:t>
            </a:r>
          </a:p>
          <a:p>
            <a:pPr marL="452438" indent="-452438"/>
            <a:r>
              <a:rPr lang="tr-TR" sz="2800" dirty="0" smtClean="0">
                <a:solidFill>
                  <a:srgbClr val="000000"/>
                </a:solidFill>
              </a:rPr>
              <a:t>Öğretimi yönetme</a:t>
            </a:r>
          </a:p>
          <a:p>
            <a:pPr marL="452438" indent="-452438"/>
            <a:r>
              <a:rPr lang="tr-TR" sz="2800" dirty="0" smtClean="0">
                <a:solidFill>
                  <a:srgbClr val="000000"/>
                </a:solidFill>
              </a:rPr>
              <a:t>Başarıyı ölçme ve değerlendirme</a:t>
            </a:r>
          </a:p>
          <a:p>
            <a:pPr marL="452438" indent="-452438"/>
            <a:r>
              <a:rPr lang="tr-TR" sz="2800" dirty="0" smtClean="0">
                <a:solidFill>
                  <a:srgbClr val="000000"/>
                </a:solidFill>
              </a:rPr>
              <a:t>Rehberlik yapma</a:t>
            </a:r>
            <a:endParaRPr lang="tr-TR" sz="2800" dirty="0" smtClean="0"/>
          </a:p>
        </p:txBody>
      </p:sp>
      <p:sp>
        <p:nvSpPr>
          <p:cNvPr id="4" name="15 Slayt Numarası Yer Tutucusu"/>
          <p:cNvSpPr>
            <a:spLocks noGrp="1"/>
          </p:cNvSpPr>
          <p:nvPr>
            <p:ph type="sldNum" sz="quarter" idx="12"/>
          </p:nvPr>
        </p:nvSpPr>
        <p:spPr/>
        <p:txBody>
          <a:bodyPr/>
          <a:lstStyle/>
          <a:p>
            <a:pPr>
              <a:defRPr/>
            </a:pPr>
            <a:fld id="{DED868C6-2249-4329-AE5F-BA387CE2D9DC}" type="slidenum">
              <a:rPr lang="tr-TR"/>
              <a:pPr>
                <a:defRPr/>
              </a:pPr>
              <a:t>19</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fade">
                                      <p:cBhvr>
                                        <p:cTn id="7" dur="2000"/>
                                        <p:tgtEl>
                                          <p:spTgt spid="151555">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51555">
                                            <p:txEl>
                                              <p:pRg st="1" end="1"/>
                                            </p:txEl>
                                          </p:spTgt>
                                        </p:tgtEl>
                                        <p:attrNameLst>
                                          <p:attrName>style.visibility</p:attrName>
                                        </p:attrNameLst>
                                      </p:cBhvr>
                                      <p:to>
                                        <p:strVal val="visible"/>
                                      </p:to>
                                    </p:set>
                                    <p:animEffect transition="in" filter="fade">
                                      <p:cBhvr>
                                        <p:cTn id="11" dur="5000"/>
                                        <p:tgtEl>
                                          <p:spTgt spid="151555">
                                            <p:txEl>
                                              <p:pRg st="1" end="1"/>
                                            </p:txEl>
                                          </p:spTgt>
                                        </p:tgtEl>
                                      </p:cBhvr>
                                    </p:animEffect>
                                  </p:childTnLst>
                                </p:cTn>
                              </p:par>
                            </p:childTnLst>
                          </p:cTn>
                        </p:par>
                        <p:par>
                          <p:cTn id="12" fill="hold">
                            <p:stCondLst>
                              <p:cond delay="7000"/>
                            </p:stCondLst>
                            <p:childTnLst>
                              <p:par>
                                <p:cTn id="13" presetID="10" presetClass="entr" presetSubtype="0" fill="hold" grpId="0" nodeType="afterEffect">
                                  <p:stCondLst>
                                    <p:cond delay="0"/>
                                  </p:stCondLst>
                                  <p:childTnLst>
                                    <p:set>
                                      <p:cBhvr>
                                        <p:cTn id="14" dur="1" fill="hold">
                                          <p:stCondLst>
                                            <p:cond delay="0"/>
                                          </p:stCondLst>
                                        </p:cTn>
                                        <p:tgtEl>
                                          <p:spTgt spid="151555">
                                            <p:txEl>
                                              <p:pRg st="2" end="2"/>
                                            </p:txEl>
                                          </p:spTgt>
                                        </p:tgtEl>
                                        <p:attrNameLst>
                                          <p:attrName>style.visibility</p:attrName>
                                        </p:attrNameLst>
                                      </p:cBhvr>
                                      <p:to>
                                        <p:strVal val="visible"/>
                                      </p:to>
                                    </p:set>
                                    <p:animEffect transition="in" filter="fade">
                                      <p:cBhvr>
                                        <p:cTn id="15" dur="5000"/>
                                        <p:tgtEl>
                                          <p:spTgt spid="151555">
                                            <p:txEl>
                                              <p:pRg st="2" end="2"/>
                                            </p:txEl>
                                          </p:spTgt>
                                        </p:tgtEl>
                                      </p:cBhvr>
                                    </p:animEffect>
                                  </p:childTnLst>
                                </p:cTn>
                              </p:par>
                            </p:childTnLst>
                          </p:cTn>
                        </p:par>
                        <p:par>
                          <p:cTn id="16" fill="hold">
                            <p:stCondLst>
                              <p:cond delay="12000"/>
                            </p:stCondLst>
                            <p:childTnLst>
                              <p:par>
                                <p:cTn id="17" presetID="10" presetClass="entr" presetSubtype="0" fill="hold" grpId="0" nodeType="afterEffect">
                                  <p:stCondLst>
                                    <p:cond delay="0"/>
                                  </p:stCondLst>
                                  <p:childTnLst>
                                    <p:set>
                                      <p:cBhvr>
                                        <p:cTn id="18" dur="1" fill="hold">
                                          <p:stCondLst>
                                            <p:cond delay="0"/>
                                          </p:stCondLst>
                                        </p:cTn>
                                        <p:tgtEl>
                                          <p:spTgt spid="151555">
                                            <p:txEl>
                                              <p:pRg st="3" end="3"/>
                                            </p:txEl>
                                          </p:spTgt>
                                        </p:tgtEl>
                                        <p:attrNameLst>
                                          <p:attrName>style.visibility</p:attrName>
                                        </p:attrNameLst>
                                      </p:cBhvr>
                                      <p:to>
                                        <p:strVal val="visible"/>
                                      </p:to>
                                    </p:set>
                                    <p:animEffect transition="in" filter="fade">
                                      <p:cBhvr>
                                        <p:cTn id="19" dur="5000"/>
                                        <p:tgtEl>
                                          <p:spTgt spid="151555">
                                            <p:txEl>
                                              <p:pRg st="3" end="3"/>
                                            </p:txEl>
                                          </p:spTgt>
                                        </p:tgtEl>
                                      </p:cBhvr>
                                    </p:animEffect>
                                  </p:childTnLst>
                                </p:cTn>
                              </p:par>
                            </p:childTnLst>
                          </p:cTn>
                        </p:par>
                        <p:par>
                          <p:cTn id="20" fill="hold">
                            <p:stCondLst>
                              <p:cond delay="17000"/>
                            </p:stCondLst>
                            <p:childTnLst>
                              <p:par>
                                <p:cTn id="21" presetID="10" presetClass="entr" presetSubtype="0" fill="hold" grpId="0" nodeType="afterEffect">
                                  <p:stCondLst>
                                    <p:cond delay="0"/>
                                  </p:stCondLst>
                                  <p:childTnLst>
                                    <p:set>
                                      <p:cBhvr>
                                        <p:cTn id="22" dur="1" fill="hold">
                                          <p:stCondLst>
                                            <p:cond delay="0"/>
                                          </p:stCondLst>
                                        </p:cTn>
                                        <p:tgtEl>
                                          <p:spTgt spid="151555">
                                            <p:txEl>
                                              <p:pRg st="4" end="4"/>
                                            </p:txEl>
                                          </p:spTgt>
                                        </p:tgtEl>
                                        <p:attrNameLst>
                                          <p:attrName>style.visibility</p:attrName>
                                        </p:attrNameLst>
                                      </p:cBhvr>
                                      <p:to>
                                        <p:strVal val="visible"/>
                                      </p:to>
                                    </p:set>
                                    <p:animEffect transition="in" filter="fade">
                                      <p:cBhvr>
                                        <p:cTn id="23" dur="5000"/>
                                        <p:tgtEl>
                                          <p:spTgt spid="151555">
                                            <p:txEl>
                                              <p:pRg st="4" end="4"/>
                                            </p:txEl>
                                          </p:spTgt>
                                        </p:tgtEl>
                                      </p:cBhvr>
                                    </p:animEffect>
                                  </p:childTnLst>
                                </p:cTn>
                              </p:par>
                            </p:childTnLst>
                          </p:cTn>
                        </p:par>
                        <p:par>
                          <p:cTn id="24" fill="hold">
                            <p:stCondLst>
                              <p:cond delay="22000"/>
                            </p:stCondLst>
                            <p:childTnLst>
                              <p:par>
                                <p:cTn id="25" presetID="10" presetClass="entr" presetSubtype="0" fill="hold" grpId="0" nodeType="afterEffect">
                                  <p:stCondLst>
                                    <p:cond delay="0"/>
                                  </p:stCondLst>
                                  <p:childTnLst>
                                    <p:set>
                                      <p:cBhvr>
                                        <p:cTn id="26" dur="1" fill="hold">
                                          <p:stCondLst>
                                            <p:cond delay="0"/>
                                          </p:stCondLst>
                                        </p:cTn>
                                        <p:tgtEl>
                                          <p:spTgt spid="151555">
                                            <p:txEl>
                                              <p:pRg st="5" end="5"/>
                                            </p:txEl>
                                          </p:spTgt>
                                        </p:tgtEl>
                                        <p:attrNameLst>
                                          <p:attrName>style.visibility</p:attrName>
                                        </p:attrNameLst>
                                      </p:cBhvr>
                                      <p:to>
                                        <p:strVal val="visible"/>
                                      </p:to>
                                    </p:set>
                                    <p:animEffect transition="in" filter="fade">
                                      <p:cBhvr>
                                        <p:cTn id="27" dur="5000"/>
                                        <p:tgtEl>
                                          <p:spTgt spid="151555">
                                            <p:txEl>
                                              <p:pRg st="5" end="5"/>
                                            </p:txEl>
                                          </p:spTgt>
                                        </p:tgtEl>
                                      </p:cBhvr>
                                    </p:animEffect>
                                  </p:childTnLst>
                                </p:cTn>
                              </p:par>
                            </p:childTnLst>
                          </p:cTn>
                        </p:par>
                        <p:par>
                          <p:cTn id="28" fill="hold">
                            <p:stCondLst>
                              <p:cond delay="27000"/>
                            </p:stCondLst>
                            <p:childTnLst>
                              <p:par>
                                <p:cTn id="29" presetID="10" presetClass="entr" presetSubtype="0" fill="hold" grpId="0" nodeType="afterEffect">
                                  <p:stCondLst>
                                    <p:cond delay="0"/>
                                  </p:stCondLst>
                                  <p:childTnLst>
                                    <p:set>
                                      <p:cBhvr>
                                        <p:cTn id="30" dur="1" fill="hold">
                                          <p:stCondLst>
                                            <p:cond delay="0"/>
                                          </p:stCondLst>
                                        </p:cTn>
                                        <p:tgtEl>
                                          <p:spTgt spid="151555">
                                            <p:txEl>
                                              <p:pRg st="6" end="6"/>
                                            </p:txEl>
                                          </p:spTgt>
                                        </p:tgtEl>
                                        <p:attrNameLst>
                                          <p:attrName>style.visibility</p:attrName>
                                        </p:attrNameLst>
                                      </p:cBhvr>
                                      <p:to>
                                        <p:strVal val="visible"/>
                                      </p:to>
                                    </p:set>
                                    <p:animEffect transition="in" filter="fade">
                                      <p:cBhvr>
                                        <p:cTn id="31" dur="5000"/>
                                        <p:tgtEl>
                                          <p:spTgt spid="151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5 Slayt Numarası Yer Tutucusu"/>
          <p:cNvSpPr>
            <a:spLocks noGrp="1"/>
          </p:cNvSpPr>
          <p:nvPr>
            <p:ph type="sldNum" sz="quarter" idx="12"/>
          </p:nvPr>
        </p:nvSpPr>
        <p:spPr/>
        <p:txBody>
          <a:bodyPr/>
          <a:lstStyle/>
          <a:p>
            <a:pPr>
              <a:defRPr/>
            </a:pPr>
            <a:fld id="{327CED83-D5AC-4469-B6CE-59655E2D2DD8}" type="slidenum">
              <a:rPr lang="tr-TR"/>
              <a:pPr>
                <a:defRPr/>
              </a:pPr>
              <a:t>2</a:t>
            </a:fld>
            <a:endParaRPr lang="tr-TR"/>
          </a:p>
        </p:txBody>
      </p:sp>
      <p:sp>
        <p:nvSpPr>
          <p:cNvPr id="104450" name="Rectangle 2"/>
          <p:cNvSpPr>
            <a:spLocks noGrp="1"/>
          </p:cNvSpPr>
          <p:nvPr>
            <p:ph type="title"/>
          </p:nvPr>
        </p:nvSpPr>
        <p:spPr bwMode="auto">
          <a:xfrm>
            <a:off x="323850" y="2420938"/>
            <a:ext cx="7777163" cy="2089150"/>
          </a:xfrm>
        </p:spPr>
        <p:txBody>
          <a:bodyPr wrap="square" numCol="1" compatLnSpc="1">
            <a:prstTxWarp prst="textNoShape">
              <a:avLst/>
            </a:prstTxWarp>
            <a:normAutofit/>
          </a:bodyPr>
          <a:lstStyle/>
          <a:p>
            <a:r>
              <a:rPr lang="tr-TR" sz="3600" cap="none" dirty="0" smtClean="0">
                <a:ln>
                  <a:noFill/>
                </a:ln>
                <a:solidFill>
                  <a:schemeClr val="tx1"/>
                </a:solidFill>
              </a:rPr>
              <a:t>Eğitim Sisteminde Öğretmenin Görevleri, Rolleri ve Yeterlikleri</a:t>
            </a:r>
            <a:br>
              <a:rPr lang="tr-TR" sz="3600" cap="none" dirty="0" smtClean="0">
                <a:ln>
                  <a:noFill/>
                </a:ln>
                <a:solidFill>
                  <a:schemeClr val="tx1"/>
                </a:solidFill>
              </a:rPr>
            </a:br>
            <a:r>
              <a:rPr lang="tr-TR" sz="3400" cap="none" dirty="0" smtClean="0">
                <a:ln>
                  <a:noFill/>
                </a:ln>
                <a:solidFill>
                  <a:schemeClr val="tx1"/>
                </a:solidFill>
              </a:rPr>
              <a:t>----------------------------------------------</a:t>
            </a:r>
            <a:endParaRPr lang="tr-TR" sz="3400" cap="none" dirty="0" smtClean="0">
              <a:ln>
                <a:noFill/>
              </a:ln>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479BAD01-2FDB-4617-99FA-61B4BE0E759F}" type="slidenum">
              <a:rPr lang="tr-TR"/>
              <a:pPr>
                <a:defRPr/>
              </a:pPr>
              <a:t>20</a:t>
            </a:fld>
            <a:endParaRPr lang="tr-TR"/>
          </a:p>
        </p:txBody>
      </p:sp>
      <p:sp>
        <p:nvSpPr>
          <p:cNvPr id="153602" name="Rectangle 2"/>
          <p:cNvSpPr>
            <a:spLocks noGrp="1"/>
          </p:cNvSpPr>
          <p:nvPr>
            <p:ph type="title"/>
          </p:nvPr>
        </p:nvSpPr>
        <p:spPr bwMode="auto">
          <a:xfrm>
            <a:off x="457200" y="320675"/>
            <a:ext cx="7570788" cy="1143000"/>
          </a:xfrm>
        </p:spPr>
        <p:txBody>
          <a:bodyPr wrap="square" numCol="1" compatLnSpc="1">
            <a:prstTxWarp prst="textNoShape">
              <a:avLst/>
            </a:prstTxWarp>
          </a:bodyPr>
          <a:lstStyle/>
          <a:p>
            <a:r>
              <a:rPr lang="tr-TR" sz="3200" cap="none" smtClean="0">
                <a:ln>
                  <a:noFill/>
                </a:ln>
                <a:solidFill>
                  <a:schemeClr val="tx1"/>
                </a:solidFill>
              </a:rPr>
              <a:t>Eğitme-Öğretme Yeterlikleri (Öğretmenlik meslek bilgisi)</a:t>
            </a:r>
          </a:p>
        </p:txBody>
      </p:sp>
      <p:sp>
        <p:nvSpPr>
          <p:cNvPr id="153603" name="Rectangle 3"/>
          <p:cNvSpPr>
            <a:spLocks noGrp="1"/>
          </p:cNvSpPr>
          <p:nvPr>
            <p:ph type="body" idx="1"/>
          </p:nvPr>
        </p:nvSpPr>
        <p:spPr>
          <a:xfrm>
            <a:off x="457200" y="1844675"/>
            <a:ext cx="7239000" cy="4611688"/>
          </a:xfrm>
        </p:spPr>
        <p:txBody>
          <a:bodyPr/>
          <a:lstStyle/>
          <a:p>
            <a:pPr marL="452438" indent="-452438"/>
            <a:r>
              <a:rPr lang="tr-TR" sz="2800" smtClean="0"/>
              <a:t>Temel becerileri geliştirme</a:t>
            </a:r>
          </a:p>
          <a:p>
            <a:pPr marL="452438" indent="-452438"/>
            <a:r>
              <a:rPr lang="tr-TR" sz="2800" smtClean="0"/>
              <a:t>Özel eğitime ihtiyaç duyan öğrencilere hizmet etme</a:t>
            </a:r>
          </a:p>
          <a:p>
            <a:pPr marL="452438" indent="-452438"/>
            <a:r>
              <a:rPr lang="tr-TR" sz="2800" smtClean="0"/>
              <a:t>Yetişkinleri eğitme</a:t>
            </a:r>
          </a:p>
          <a:p>
            <a:pPr marL="452438" indent="-452438"/>
            <a:r>
              <a:rPr lang="tr-TR" sz="2800" smtClean="0"/>
              <a:t>Ders dışı etkinliklerde bulunma</a:t>
            </a:r>
          </a:p>
          <a:p>
            <a:pPr marL="452438" indent="-452438"/>
            <a:r>
              <a:rPr lang="tr-TR" sz="2800" smtClean="0"/>
              <a:t>Kendini geliştirme</a:t>
            </a:r>
          </a:p>
          <a:p>
            <a:pPr marL="452438" indent="-452438"/>
            <a:r>
              <a:rPr lang="tr-TR" sz="2800" smtClean="0"/>
              <a:t>Okulu geliştirme</a:t>
            </a:r>
          </a:p>
          <a:p>
            <a:pPr marL="452438" indent="-452438"/>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Effect transition="in" filter="fade">
                                      <p:cBhvr>
                                        <p:cTn id="7" dur="2000"/>
                                        <p:tgtEl>
                                          <p:spTgt spid="15360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53603">
                                            <p:txEl>
                                              <p:pRg st="1" end="1"/>
                                            </p:txEl>
                                          </p:spTgt>
                                        </p:tgtEl>
                                        <p:attrNameLst>
                                          <p:attrName>style.visibility</p:attrName>
                                        </p:attrNameLst>
                                      </p:cBhvr>
                                      <p:to>
                                        <p:strVal val="visible"/>
                                      </p:to>
                                    </p:set>
                                    <p:animEffect transition="in" filter="fade">
                                      <p:cBhvr>
                                        <p:cTn id="11" dur="3000"/>
                                        <p:tgtEl>
                                          <p:spTgt spid="153603">
                                            <p:txEl>
                                              <p:pRg st="1" end="1"/>
                                            </p:txEl>
                                          </p:spTgt>
                                        </p:tgtEl>
                                      </p:cBhvr>
                                    </p:animEffect>
                                  </p:childTnLst>
                                </p:cTn>
                              </p:par>
                            </p:childTnLst>
                          </p:cTn>
                        </p:par>
                        <p:par>
                          <p:cTn id="12" fill="hold">
                            <p:stCondLst>
                              <p:cond delay="5000"/>
                            </p:stCondLst>
                            <p:childTnLst>
                              <p:par>
                                <p:cTn id="13" presetID="10" presetClass="entr" presetSubtype="0" fill="hold" grpId="0" nodeType="afterEffect">
                                  <p:stCondLst>
                                    <p:cond delay="0"/>
                                  </p:stCondLst>
                                  <p:childTnLst>
                                    <p:set>
                                      <p:cBhvr>
                                        <p:cTn id="14" dur="1" fill="hold">
                                          <p:stCondLst>
                                            <p:cond delay="0"/>
                                          </p:stCondLst>
                                        </p:cTn>
                                        <p:tgtEl>
                                          <p:spTgt spid="153603">
                                            <p:txEl>
                                              <p:pRg st="2" end="2"/>
                                            </p:txEl>
                                          </p:spTgt>
                                        </p:tgtEl>
                                        <p:attrNameLst>
                                          <p:attrName>style.visibility</p:attrName>
                                        </p:attrNameLst>
                                      </p:cBhvr>
                                      <p:to>
                                        <p:strVal val="visible"/>
                                      </p:to>
                                    </p:set>
                                    <p:animEffect transition="in" filter="fade">
                                      <p:cBhvr>
                                        <p:cTn id="15" dur="3000"/>
                                        <p:tgtEl>
                                          <p:spTgt spid="153603">
                                            <p:txEl>
                                              <p:pRg st="2" end="2"/>
                                            </p:txEl>
                                          </p:spTgt>
                                        </p:tgtEl>
                                      </p:cBhvr>
                                    </p:animEffect>
                                  </p:childTnLst>
                                </p:cTn>
                              </p:par>
                            </p:childTnLst>
                          </p:cTn>
                        </p:par>
                        <p:par>
                          <p:cTn id="16" fill="hold">
                            <p:stCondLst>
                              <p:cond delay="8000"/>
                            </p:stCondLst>
                            <p:childTnLst>
                              <p:par>
                                <p:cTn id="17" presetID="10" presetClass="entr" presetSubtype="0" fill="hold" grpId="0" nodeType="afterEffect">
                                  <p:stCondLst>
                                    <p:cond delay="0"/>
                                  </p:stCondLst>
                                  <p:childTnLst>
                                    <p:set>
                                      <p:cBhvr>
                                        <p:cTn id="18" dur="1" fill="hold">
                                          <p:stCondLst>
                                            <p:cond delay="0"/>
                                          </p:stCondLst>
                                        </p:cTn>
                                        <p:tgtEl>
                                          <p:spTgt spid="153603">
                                            <p:txEl>
                                              <p:pRg st="3" end="3"/>
                                            </p:txEl>
                                          </p:spTgt>
                                        </p:tgtEl>
                                        <p:attrNameLst>
                                          <p:attrName>style.visibility</p:attrName>
                                        </p:attrNameLst>
                                      </p:cBhvr>
                                      <p:to>
                                        <p:strVal val="visible"/>
                                      </p:to>
                                    </p:set>
                                    <p:animEffect transition="in" filter="fade">
                                      <p:cBhvr>
                                        <p:cTn id="19" dur="3000"/>
                                        <p:tgtEl>
                                          <p:spTgt spid="153603">
                                            <p:txEl>
                                              <p:pRg st="3" end="3"/>
                                            </p:txEl>
                                          </p:spTgt>
                                        </p:tgtEl>
                                      </p:cBhvr>
                                    </p:animEffect>
                                  </p:childTnLst>
                                </p:cTn>
                              </p:par>
                            </p:childTnLst>
                          </p:cTn>
                        </p:par>
                        <p:par>
                          <p:cTn id="20" fill="hold">
                            <p:stCondLst>
                              <p:cond delay="11000"/>
                            </p:stCondLst>
                            <p:childTnLst>
                              <p:par>
                                <p:cTn id="21" presetID="10" presetClass="entr" presetSubtype="0" fill="hold" grpId="0" nodeType="afterEffect">
                                  <p:stCondLst>
                                    <p:cond delay="0"/>
                                  </p:stCondLst>
                                  <p:childTnLst>
                                    <p:set>
                                      <p:cBhvr>
                                        <p:cTn id="22" dur="1" fill="hold">
                                          <p:stCondLst>
                                            <p:cond delay="0"/>
                                          </p:stCondLst>
                                        </p:cTn>
                                        <p:tgtEl>
                                          <p:spTgt spid="153603">
                                            <p:txEl>
                                              <p:pRg st="4" end="4"/>
                                            </p:txEl>
                                          </p:spTgt>
                                        </p:tgtEl>
                                        <p:attrNameLst>
                                          <p:attrName>style.visibility</p:attrName>
                                        </p:attrNameLst>
                                      </p:cBhvr>
                                      <p:to>
                                        <p:strVal val="visible"/>
                                      </p:to>
                                    </p:set>
                                    <p:animEffect transition="in" filter="fade">
                                      <p:cBhvr>
                                        <p:cTn id="23" dur="3000"/>
                                        <p:tgtEl>
                                          <p:spTgt spid="153603">
                                            <p:txEl>
                                              <p:pRg st="4" end="4"/>
                                            </p:txEl>
                                          </p:spTgt>
                                        </p:tgtEl>
                                      </p:cBhvr>
                                    </p:animEffect>
                                  </p:childTnLst>
                                </p:cTn>
                              </p:par>
                            </p:childTnLst>
                          </p:cTn>
                        </p:par>
                        <p:par>
                          <p:cTn id="24" fill="hold">
                            <p:stCondLst>
                              <p:cond delay="14000"/>
                            </p:stCondLst>
                            <p:childTnLst>
                              <p:par>
                                <p:cTn id="25" presetID="10" presetClass="entr" presetSubtype="0" fill="hold" grpId="0" nodeType="afterEffect">
                                  <p:stCondLst>
                                    <p:cond delay="0"/>
                                  </p:stCondLst>
                                  <p:childTnLst>
                                    <p:set>
                                      <p:cBhvr>
                                        <p:cTn id="26" dur="1" fill="hold">
                                          <p:stCondLst>
                                            <p:cond delay="0"/>
                                          </p:stCondLst>
                                        </p:cTn>
                                        <p:tgtEl>
                                          <p:spTgt spid="153603">
                                            <p:txEl>
                                              <p:pRg st="5" end="5"/>
                                            </p:txEl>
                                          </p:spTgt>
                                        </p:tgtEl>
                                        <p:attrNameLst>
                                          <p:attrName>style.visibility</p:attrName>
                                        </p:attrNameLst>
                                      </p:cBhvr>
                                      <p:to>
                                        <p:strVal val="visible"/>
                                      </p:to>
                                    </p:set>
                                    <p:animEffect transition="in" filter="fade">
                                      <p:cBhvr>
                                        <p:cTn id="27" dur="3000"/>
                                        <p:tgtEl>
                                          <p:spTgt spid="153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p:cNvSpPr>
          <p:nvPr>
            <p:ph type="title"/>
          </p:nvPr>
        </p:nvSpPr>
        <p:spPr bwMode="auto"/>
        <p:txBody>
          <a:bodyPr wrap="square" numCol="1" compatLnSpc="1">
            <a:prstTxWarp prst="textNoShape">
              <a:avLst/>
            </a:prstTxWarp>
          </a:bodyPr>
          <a:lstStyle/>
          <a:p>
            <a:r>
              <a:rPr lang="tr-TR" sz="3400" cap="none" smtClean="0">
                <a:ln>
                  <a:noFill/>
                </a:ln>
                <a:solidFill>
                  <a:schemeClr val="tx1"/>
                </a:solidFill>
              </a:rPr>
              <a:t>Genel Kültür Bilgisi</a:t>
            </a:r>
          </a:p>
        </p:txBody>
      </p:sp>
      <p:sp>
        <p:nvSpPr>
          <p:cNvPr id="155651" name="Rectangle 3"/>
          <p:cNvSpPr>
            <a:spLocks noGrp="1"/>
          </p:cNvSpPr>
          <p:nvPr>
            <p:ph idx="1"/>
          </p:nvPr>
        </p:nvSpPr>
        <p:spPr>
          <a:xfrm>
            <a:off x="457200" y="1628800"/>
            <a:ext cx="7239000" cy="4846638"/>
          </a:xfrm>
        </p:spPr>
        <p:txBody>
          <a:bodyPr/>
          <a:lstStyle/>
          <a:p>
            <a:pPr marL="452438" indent="-452438">
              <a:lnSpc>
                <a:spcPct val="150000"/>
              </a:lnSpc>
            </a:pPr>
            <a:r>
              <a:rPr lang="tr-TR" dirty="0" smtClean="0">
                <a:solidFill>
                  <a:srgbClr val="000000"/>
                </a:solidFill>
              </a:rPr>
              <a:t>Olay ve olguları farklı disiplinlerin kavramlarını kullanarak açıklayabilme</a:t>
            </a:r>
          </a:p>
          <a:p>
            <a:pPr marL="452438" indent="-452438">
              <a:lnSpc>
                <a:spcPct val="150000"/>
              </a:lnSpc>
            </a:pPr>
            <a:r>
              <a:rPr lang="tr-TR" dirty="0" smtClean="0">
                <a:solidFill>
                  <a:srgbClr val="000000"/>
                </a:solidFill>
              </a:rPr>
              <a:t>Farklı disiplinlere ilişkin bilgilerin konu alanı ile bağını kurma</a:t>
            </a:r>
          </a:p>
          <a:p>
            <a:pPr marL="452438" indent="-452438">
              <a:lnSpc>
                <a:spcPct val="150000"/>
              </a:lnSpc>
            </a:pPr>
            <a:r>
              <a:rPr lang="tr-TR" dirty="0" smtClean="0">
                <a:solidFill>
                  <a:srgbClr val="000000"/>
                </a:solidFill>
              </a:rPr>
              <a:t>Öğrencileri genel kültür yaşantılarını geliştirmeye özendirme</a:t>
            </a:r>
          </a:p>
          <a:p>
            <a:pPr marL="452438" indent="-452438">
              <a:lnSpc>
                <a:spcPct val="150000"/>
              </a:lnSpc>
            </a:pPr>
            <a:endParaRPr lang="tr-TR" dirty="0" smtClean="0"/>
          </a:p>
        </p:txBody>
      </p:sp>
      <p:sp>
        <p:nvSpPr>
          <p:cNvPr id="4" name="15 Slayt Numarası Yer Tutucusu"/>
          <p:cNvSpPr>
            <a:spLocks noGrp="1"/>
          </p:cNvSpPr>
          <p:nvPr>
            <p:ph type="sldNum" sz="quarter" idx="12"/>
          </p:nvPr>
        </p:nvSpPr>
        <p:spPr/>
        <p:txBody>
          <a:bodyPr/>
          <a:lstStyle/>
          <a:p>
            <a:pPr>
              <a:defRPr/>
            </a:pPr>
            <a:fld id="{0335E235-C5E8-4EB8-BFAC-79303D9BDA75}" type="slidenum">
              <a:rPr lang="tr-TR"/>
              <a:pPr>
                <a:defRPr/>
              </a:pPr>
              <a:t>21</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fade">
                                      <p:cBhvr>
                                        <p:cTn id="7" dur="2000"/>
                                        <p:tgtEl>
                                          <p:spTgt spid="155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fade">
                                      <p:cBhvr>
                                        <p:cTn id="12" dur="2000"/>
                                        <p:tgtEl>
                                          <p:spTgt spid="155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fade">
                                      <p:cBhvr>
                                        <p:cTn id="17" dur="2000"/>
                                        <p:tgtEl>
                                          <p:spTgt spid="155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ADECD083-CD63-4256-9E77-002DEBBE3385}" type="slidenum">
              <a:rPr lang="tr-TR"/>
              <a:pPr>
                <a:defRPr/>
              </a:pPr>
              <a:t>22</a:t>
            </a:fld>
            <a:endParaRPr lang="tr-TR"/>
          </a:p>
        </p:txBody>
      </p:sp>
      <p:sp>
        <p:nvSpPr>
          <p:cNvPr id="157698" name="Rectangle 2"/>
          <p:cNvSpPr>
            <a:spLocks noGrp="1"/>
          </p:cNvSpPr>
          <p:nvPr>
            <p:ph type="title"/>
          </p:nvPr>
        </p:nvSpPr>
        <p:spPr bwMode="auto">
          <a:xfrm>
            <a:off x="457200" y="320675"/>
            <a:ext cx="7239000" cy="1020763"/>
          </a:xfrm>
        </p:spPr>
        <p:txBody>
          <a:bodyPr wrap="square" numCol="1" compatLnSpc="1">
            <a:prstTxWarp prst="textNoShape">
              <a:avLst/>
            </a:prstTxWarp>
          </a:bodyPr>
          <a:lstStyle/>
          <a:p>
            <a:r>
              <a:rPr lang="tr-TR" sz="3400" cap="none" smtClean="0">
                <a:ln>
                  <a:noFill/>
                </a:ln>
                <a:solidFill>
                  <a:schemeClr val="tx1"/>
                </a:solidFill>
              </a:rPr>
              <a:t>Özel Alan Bilgisi</a:t>
            </a:r>
          </a:p>
        </p:txBody>
      </p:sp>
      <p:sp>
        <p:nvSpPr>
          <p:cNvPr id="157699" name="Rectangle 3"/>
          <p:cNvSpPr>
            <a:spLocks noGrp="1"/>
          </p:cNvSpPr>
          <p:nvPr>
            <p:ph type="body" idx="1"/>
          </p:nvPr>
        </p:nvSpPr>
        <p:spPr>
          <a:xfrm>
            <a:off x="539750" y="1844675"/>
            <a:ext cx="7156450" cy="4611688"/>
          </a:xfrm>
        </p:spPr>
        <p:txBody>
          <a:bodyPr/>
          <a:lstStyle/>
          <a:p>
            <a:pPr marL="452438" indent="-452438"/>
            <a:r>
              <a:rPr lang="tr-TR" smtClean="0"/>
              <a:t>Temel bilgileri, kavramları, ilkeleri değişik biçimlerde açıklama</a:t>
            </a:r>
          </a:p>
          <a:p>
            <a:pPr marL="452438" indent="-452438"/>
            <a:r>
              <a:rPr lang="tr-TR" smtClean="0"/>
              <a:t>Farklı görüş, kuram, öğrenme yolları, araştırma ve inceleme yöntemlerini açıklama</a:t>
            </a:r>
          </a:p>
          <a:p>
            <a:pPr marL="452438" indent="-452438"/>
            <a:r>
              <a:rPr lang="tr-TR" smtClean="0">
                <a:latin typeface="Arial" charset="0"/>
              </a:rPr>
              <a:t>Ö</a:t>
            </a:r>
            <a:r>
              <a:rPr lang="tr-TR" smtClean="0"/>
              <a:t>ğretim malzemelerini değerlendirme ve seçme</a:t>
            </a:r>
          </a:p>
          <a:p>
            <a:pPr marL="452438" indent="-452438"/>
            <a:r>
              <a:rPr lang="tr-TR" smtClean="0"/>
              <a:t>Alanında araştırmalar yaparak bilgi üretme</a:t>
            </a:r>
          </a:p>
          <a:p>
            <a:pPr marL="452438" indent="-452438"/>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fade">
                                      <p:cBhvr>
                                        <p:cTn id="7" dur="2000"/>
                                        <p:tgtEl>
                                          <p:spTgt spid="157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7699">
                                            <p:txEl>
                                              <p:pRg st="1" end="1"/>
                                            </p:txEl>
                                          </p:spTgt>
                                        </p:tgtEl>
                                        <p:attrNameLst>
                                          <p:attrName>style.visibility</p:attrName>
                                        </p:attrNameLst>
                                      </p:cBhvr>
                                      <p:to>
                                        <p:strVal val="visible"/>
                                      </p:to>
                                    </p:set>
                                    <p:animEffect transition="in" filter="fade">
                                      <p:cBhvr>
                                        <p:cTn id="12" dur="2000"/>
                                        <p:tgtEl>
                                          <p:spTgt spid="157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7699">
                                            <p:txEl>
                                              <p:pRg st="2" end="2"/>
                                            </p:txEl>
                                          </p:spTgt>
                                        </p:tgtEl>
                                        <p:attrNameLst>
                                          <p:attrName>style.visibility</p:attrName>
                                        </p:attrNameLst>
                                      </p:cBhvr>
                                      <p:to>
                                        <p:strVal val="visible"/>
                                      </p:to>
                                    </p:set>
                                    <p:animEffect transition="in" filter="fade">
                                      <p:cBhvr>
                                        <p:cTn id="17" dur="2000"/>
                                        <p:tgtEl>
                                          <p:spTgt spid="157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7699">
                                            <p:txEl>
                                              <p:pRg st="3" end="3"/>
                                            </p:txEl>
                                          </p:spTgt>
                                        </p:tgtEl>
                                        <p:attrNameLst>
                                          <p:attrName>style.visibility</p:attrName>
                                        </p:attrNameLst>
                                      </p:cBhvr>
                                      <p:to>
                                        <p:strVal val="visible"/>
                                      </p:to>
                                    </p:set>
                                    <p:animEffect transition="in" filter="fade">
                                      <p:cBhvr>
                                        <p:cTn id="22" dur="2000"/>
                                        <p:tgtEl>
                                          <p:spTgt spid="157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063AA569-5E68-42BB-8FB7-EEA5E38631ED}" type="slidenum">
              <a:rPr lang="tr-TR"/>
              <a:pPr>
                <a:defRPr/>
              </a:pPr>
              <a:t>23</a:t>
            </a:fld>
            <a:endParaRPr lang="tr-TR"/>
          </a:p>
        </p:txBody>
      </p:sp>
      <p:sp>
        <p:nvSpPr>
          <p:cNvPr id="159746" name="Rectangle 2"/>
          <p:cNvSpPr>
            <a:spLocks noGrp="1"/>
          </p:cNvSpPr>
          <p:nvPr>
            <p:ph type="title"/>
          </p:nvPr>
        </p:nvSpPr>
        <p:spPr bwMode="auto">
          <a:xfrm>
            <a:off x="457200" y="320675"/>
            <a:ext cx="7239000" cy="947738"/>
          </a:xfrm>
        </p:spPr>
        <p:txBody>
          <a:bodyPr wrap="square" numCol="1" compatLnSpc="1">
            <a:prstTxWarp prst="textNoShape">
              <a:avLst/>
            </a:prstTxWarp>
          </a:bodyPr>
          <a:lstStyle/>
          <a:p>
            <a:r>
              <a:rPr lang="tr-TR" sz="3400" cap="none" smtClean="0">
                <a:ln>
                  <a:noFill/>
                </a:ln>
                <a:solidFill>
                  <a:schemeClr val="tx1"/>
                </a:solidFill>
              </a:rPr>
              <a:t>Özel Alan Bilgisi</a:t>
            </a:r>
          </a:p>
        </p:txBody>
      </p:sp>
      <p:sp>
        <p:nvSpPr>
          <p:cNvPr id="159747" name="Rectangle 3"/>
          <p:cNvSpPr>
            <a:spLocks noGrp="1"/>
          </p:cNvSpPr>
          <p:nvPr>
            <p:ph type="body" idx="1"/>
          </p:nvPr>
        </p:nvSpPr>
        <p:spPr/>
        <p:txBody>
          <a:bodyPr/>
          <a:lstStyle/>
          <a:p>
            <a:pPr marL="452438" indent="-452438"/>
            <a:r>
              <a:rPr lang="tr-TR" smtClean="0"/>
              <a:t>Öğrencileri alanla ilgili sorular sormaya, düşünceleri farklı perspektiflerden görmeye ve bilgi üretmeye özendirecek programları kullanma ve özendirme</a:t>
            </a:r>
          </a:p>
          <a:p>
            <a:pPr marL="452438" indent="-452438"/>
            <a:r>
              <a:rPr lang="tr-TR" smtClean="0"/>
              <a:t>Öğrencinin gerekli bilgi ve becerileri başka alanlarla ilişkilendirmesine olanak verecek disiplinler arası öğretim deneyimleri yaratma</a:t>
            </a:r>
          </a:p>
          <a:p>
            <a:pPr marL="452438" indent="-452438"/>
            <a:r>
              <a:rPr lang="tr-TR" smtClean="0"/>
              <a:t>Alana ilişkin sorunları tanıma, çözüm yolları arama, uygun çözüm yolunu seçme, uygulama ve değerlendirme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fade">
                                      <p:cBhvr>
                                        <p:cTn id="7" dur="2000"/>
                                        <p:tgtEl>
                                          <p:spTgt spid="159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9747">
                                            <p:txEl>
                                              <p:pRg st="1" end="1"/>
                                            </p:txEl>
                                          </p:spTgt>
                                        </p:tgtEl>
                                        <p:attrNameLst>
                                          <p:attrName>style.visibility</p:attrName>
                                        </p:attrNameLst>
                                      </p:cBhvr>
                                      <p:to>
                                        <p:strVal val="visible"/>
                                      </p:to>
                                    </p:set>
                                    <p:animEffect transition="in" filter="fade">
                                      <p:cBhvr>
                                        <p:cTn id="12" dur="2000"/>
                                        <p:tgtEl>
                                          <p:spTgt spid="159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9747">
                                            <p:txEl>
                                              <p:pRg st="2" end="2"/>
                                            </p:txEl>
                                          </p:spTgt>
                                        </p:tgtEl>
                                        <p:attrNameLst>
                                          <p:attrName>style.visibility</p:attrName>
                                        </p:attrNameLst>
                                      </p:cBhvr>
                                      <p:to>
                                        <p:strVal val="visible"/>
                                      </p:to>
                                    </p:set>
                                    <p:animEffect transition="in" filter="fade">
                                      <p:cBhvr>
                                        <p:cTn id="17" dur="20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BD8F5963-E0B2-4CBA-9D08-FEF7CB438E68}" type="slidenum">
              <a:rPr lang="tr-TR"/>
              <a:pPr>
                <a:defRPr/>
              </a:pPr>
              <a:t>24</a:t>
            </a:fld>
            <a:endParaRPr lang="tr-TR"/>
          </a:p>
        </p:txBody>
      </p:sp>
      <p:sp>
        <p:nvSpPr>
          <p:cNvPr id="163842" name="Rectangle 2"/>
          <p:cNvSpPr>
            <a:spLocks noGrp="1"/>
          </p:cNvSpPr>
          <p:nvPr>
            <p:ph type="title"/>
          </p:nvPr>
        </p:nvSpPr>
        <p:spPr bwMode="auto">
          <a:xfrm>
            <a:off x="457200" y="320675"/>
            <a:ext cx="7239000" cy="1020763"/>
          </a:xfrm>
        </p:spPr>
        <p:txBody>
          <a:bodyPr wrap="square" numCol="1" compatLnSpc="1">
            <a:prstTxWarp prst="textNoShape">
              <a:avLst/>
            </a:prstTxWarp>
          </a:bodyPr>
          <a:lstStyle/>
          <a:p>
            <a:r>
              <a:rPr lang="tr-TR" sz="3400" cap="none" smtClean="0">
                <a:ln>
                  <a:noFill/>
                </a:ln>
                <a:solidFill>
                  <a:schemeClr val="tx1"/>
                </a:solidFill>
              </a:rPr>
              <a:t>Meslek olarak öğretmenlik…</a:t>
            </a:r>
          </a:p>
        </p:txBody>
      </p:sp>
      <p:sp>
        <p:nvSpPr>
          <p:cNvPr id="163843" name="Rectangle 3"/>
          <p:cNvSpPr>
            <a:spLocks noGrp="1"/>
          </p:cNvSpPr>
          <p:nvPr>
            <p:ph type="body" idx="1"/>
          </p:nvPr>
        </p:nvSpPr>
        <p:spPr>
          <a:xfrm>
            <a:off x="457200" y="1773238"/>
            <a:ext cx="7239000" cy="4683125"/>
          </a:xfrm>
        </p:spPr>
        <p:txBody>
          <a:bodyPr/>
          <a:lstStyle/>
          <a:p>
            <a:r>
              <a:rPr lang="tr-TR" dirty="0" smtClean="0"/>
              <a:t>Çağdaş toplumlarda meslekler belirli diploma gerektiren profesyonel bir uğraş niteliği taşımaktadır.</a:t>
            </a:r>
          </a:p>
          <a:p>
            <a:endParaRPr lang="tr-TR" dirty="0" smtClean="0"/>
          </a:p>
          <a:p>
            <a:pPr>
              <a:buFont typeface="Wingdings 2" pitchFamily="18" charset="2"/>
              <a:buNone/>
            </a:pPr>
            <a:r>
              <a:rPr lang="tr-TR" dirty="0" smtClean="0"/>
              <a:t>	</a:t>
            </a:r>
            <a:r>
              <a:rPr lang="tr-TR" b="1" dirty="0" smtClean="0">
                <a:solidFill>
                  <a:schemeClr val="accent1"/>
                </a:solidFill>
              </a:rPr>
              <a:t>1739 sayılı Milli Eğitim Temel Kanunu’na göre:</a:t>
            </a:r>
          </a:p>
          <a:p>
            <a:r>
              <a:rPr lang="tr-TR" b="1" dirty="0" smtClean="0">
                <a:solidFill>
                  <a:schemeClr val="accent1"/>
                </a:solidFill>
              </a:rPr>
              <a:t>Öğretmenlik;</a:t>
            </a:r>
            <a:r>
              <a:rPr lang="tr-TR" dirty="0" smtClean="0"/>
              <a:t> devletin eğitim, öğretim ve bununla ilgili yönetim görevlerini üzerine alan özel bir ihtisas mesleği olarak tanımlanmaktadır.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Effect transition="in" filter="fade">
                                      <p:cBhvr>
                                        <p:cTn id="7" dur="2000"/>
                                        <p:tgtEl>
                                          <p:spTgt spid="163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43">
                                            <p:txEl>
                                              <p:pRg st="2" end="2"/>
                                            </p:txEl>
                                          </p:spTgt>
                                        </p:tgtEl>
                                        <p:attrNameLst>
                                          <p:attrName>style.visibility</p:attrName>
                                        </p:attrNameLst>
                                      </p:cBhvr>
                                      <p:to>
                                        <p:strVal val="visible"/>
                                      </p:to>
                                    </p:set>
                                    <p:animEffect transition="in" filter="fade">
                                      <p:cBhvr>
                                        <p:cTn id="12" dur="2000"/>
                                        <p:tgtEl>
                                          <p:spTgt spid="163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43">
                                            <p:txEl>
                                              <p:pRg st="3" end="3"/>
                                            </p:txEl>
                                          </p:spTgt>
                                        </p:tgtEl>
                                        <p:attrNameLst>
                                          <p:attrName>style.visibility</p:attrName>
                                        </p:attrNameLst>
                                      </p:cBhvr>
                                      <p:to>
                                        <p:strVal val="visible"/>
                                      </p:to>
                                    </p:set>
                                    <p:animEffect transition="in" filter="fade">
                                      <p:cBhvr>
                                        <p:cTn id="17" dur="2000"/>
                                        <p:tgtEl>
                                          <p:spTgt spid="163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FB76D5C8-FEED-4D26-8D79-A26C27E1BD23}" type="slidenum">
              <a:rPr lang="tr-TR"/>
              <a:pPr>
                <a:defRPr/>
              </a:pPr>
              <a:t>25</a:t>
            </a:fld>
            <a:endParaRPr lang="tr-TR"/>
          </a:p>
        </p:txBody>
      </p:sp>
      <p:sp>
        <p:nvSpPr>
          <p:cNvPr id="176130" name="Rectangle 2"/>
          <p:cNvSpPr>
            <a:spLocks noGrp="1"/>
          </p:cNvSpPr>
          <p:nvPr>
            <p:ph type="title"/>
          </p:nvPr>
        </p:nvSpPr>
        <p:spPr bwMode="auto">
          <a:xfrm>
            <a:off x="457200" y="320675"/>
            <a:ext cx="7239000" cy="1020763"/>
          </a:xfrm>
        </p:spPr>
        <p:txBody>
          <a:bodyPr wrap="square" numCol="1" compatLnSpc="1">
            <a:prstTxWarp prst="textNoShape">
              <a:avLst/>
            </a:prstTxWarp>
          </a:bodyPr>
          <a:lstStyle/>
          <a:p>
            <a:r>
              <a:rPr lang="tr-TR" sz="3400" cap="none" smtClean="0">
                <a:ln>
                  <a:noFill/>
                </a:ln>
                <a:solidFill>
                  <a:schemeClr val="tx1"/>
                </a:solidFill>
              </a:rPr>
              <a:t>Mesleki etik nedir?</a:t>
            </a:r>
          </a:p>
        </p:txBody>
      </p:sp>
      <p:sp>
        <p:nvSpPr>
          <p:cNvPr id="176131" name="Rectangle 3"/>
          <p:cNvSpPr>
            <a:spLocks noGrp="1"/>
          </p:cNvSpPr>
          <p:nvPr>
            <p:ph type="body" idx="1"/>
          </p:nvPr>
        </p:nvSpPr>
        <p:spPr>
          <a:xfrm>
            <a:off x="457200" y="1700213"/>
            <a:ext cx="7354888" cy="4756150"/>
          </a:xfrm>
        </p:spPr>
        <p:txBody>
          <a:bodyPr/>
          <a:lstStyle/>
          <a:p>
            <a:pPr marL="452438" indent="-452438"/>
            <a:r>
              <a:rPr lang="tr-TR" smtClean="0"/>
              <a:t>Bütün mesleki uğraşıların iyi ve doğruya yönlendirilmesi konusunda ilkeler koyan, meslek üyelerinin kişisel arzularını sınırlayan, belli bir çizginin dışına çıkmalarını önlemeye çalışan, mesleki idealleri geliştiren ve ilkesiz üyeleri meslekten dışlayan bir ilkeler dizgesidir.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fade">
                                      <p:cBhvr>
                                        <p:cTn id="7" dur="2000"/>
                                        <p:tgtEl>
                                          <p:spTgt spid="176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2D0C4501-A73F-4278-AF8F-525C3872930C}" type="slidenum">
              <a:rPr lang="tr-TR"/>
              <a:pPr>
                <a:defRPr/>
              </a:pPr>
              <a:t>26</a:t>
            </a:fld>
            <a:endParaRPr lang="tr-TR"/>
          </a:p>
        </p:txBody>
      </p:sp>
      <p:sp>
        <p:nvSpPr>
          <p:cNvPr id="178178" name="Rectangle 2"/>
          <p:cNvSpPr>
            <a:spLocks noGrp="1"/>
          </p:cNvSpPr>
          <p:nvPr>
            <p:ph type="title"/>
          </p:nvPr>
        </p:nvSpPr>
        <p:spPr bwMode="auto"/>
        <p:txBody>
          <a:bodyPr wrap="square" numCol="1" compatLnSpc="1">
            <a:prstTxWarp prst="textNoShape">
              <a:avLst/>
            </a:prstTxWarp>
          </a:bodyPr>
          <a:lstStyle/>
          <a:p>
            <a:r>
              <a:rPr lang="tr-TR" sz="3200" cap="none" smtClean="0">
                <a:ln>
                  <a:noFill/>
                </a:ln>
                <a:solidFill>
                  <a:schemeClr val="tx1"/>
                </a:solidFill>
              </a:rPr>
              <a:t>Öğretmenlerin sahip olması gereken temel ahlaki ve etik değerler</a:t>
            </a:r>
            <a:r>
              <a:rPr lang="tr-TR" sz="3400" cap="none" smtClean="0">
                <a:ln>
                  <a:noFill/>
                </a:ln>
                <a:solidFill>
                  <a:schemeClr val="tx1"/>
                </a:solidFill>
              </a:rPr>
              <a:t> </a:t>
            </a:r>
          </a:p>
        </p:txBody>
      </p:sp>
      <p:sp>
        <p:nvSpPr>
          <p:cNvPr id="178179" name="Rectangle 3"/>
          <p:cNvSpPr>
            <a:spLocks noGrp="1"/>
          </p:cNvSpPr>
          <p:nvPr>
            <p:ph type="body" idx="1"/>
          </p:nvPr>
        </p:nvSpPr>
        <p:spPr>
          <a:xfrm>
            <a:off x="457200" y="1916113"/>
            <a:ext cx="7239000" cy="4540250"/>
          </a:xfrm>
        </p:spPr>
        <p:txBody>
          <a:bodyPr/>
          <a:lstStyle/>
          <a:p>
            <a:pPr marL="452438" indent="-452438">
              <a:lnSpc>
                <a:spcPct val="80000"/>
              </a:lnSpc>
            </a:pPr>
            <a:r>
              <a:rPr lang="tr-TR" smtClean="0"/>
              <a:t>Profesyonellik,</a:t>
            </a:r>
          </a:p>
          <a:p>
            <a:pPr marL="452438" indent="-452438">
              <a:lnSpc>
                <a:spcPct val="80000"/>
              </a:lnSpc>
            </a:pPr>
            <a:r>
              <a:rPr lang="tr-TR" smtClean="0"/>
              <a:t>Hizmette sorumluluk,</a:t>
            </a:r>
          </a:p>
          <a:p>
            <a:pPr marL="452438" indent="-452438">
              <a:lnSpc>
                <a:spcPct val="80000"/>
              </a:lnSpc>
            </a:pPr>
            <a:r>
              <a:rPr lang="tr-TR" smtClean="0"/>
              <a:t>Adalet, </a:t>
            </a:r>
            <a:r>
              <a:rPr lang="tr-TR" smtClean="0">
                <a:latin typeface="Arial" charset="0"/>
              </a:rPr>
              <a:t>e</a:t>
            </a:r>
            <a:r>
              <a:rPr lang="tr-TR" smtClean="0"/>
              <a:t>şitlik,</a:t>
            </a:r>
          </a:p>
          <a:p>
            <a:pPr marL="452438" indent="-452438">
              <a:lnSpc>
                <a:spcPct val="80000"/>
              </a:lnSpc>
            </a:pPr>
            <a:r>
              <a:rPr lang="tr-TR" smtClean="0"/>
              <a:t>Sağlıklı ve güvenli bir ortam sağlanması,</a:t>
            </a:r>
          </a:p>
          <a:p>
            <a:pPr marL="452438" indent="-452438">
              <a:lnSpc>
                <a:spcPct val="80000"/>
              </a:lnSpc>
            </a:pPr>
            <a:r>
              <a:rPr lang="tr-TR" smtClean="0"/>
              <a:t>Yolsuzluk yapmama,</a:t>
            </a:r>
          </a:p>
          <a:p>
            <a:pPr marL="452438" indent="-452438">
              <a:lnSpc>
                <a:spcPct val="80000"/>
              </a:lnSpc>
            </a:pPr>
            <a:r>
              <a:rPr lang="tr-TR" smtClean="0"/>
              <a:t>Dürüstlük, doğruluk ve güven (samimi olma),</a:t>
            </a:r>
          </a:p>
          <a:p>
            <a:pPr marL="452438" indent="-452438">
              <a:lnSpc>
                <a:spcPct val="80000"/>
              </a:lnSpc>
            </a:pPr>
            <a:r>
              <a:rPr lang="tr-TR" smtClean="0"/>
              <a:t>Tarafsızlık (dinsel ve politik inançlar),</a:t>
            </a:r>
          </a:p>
          <a:p>
            <a:pPr marL="452438" indent="-452438">
              <a:lnSpc>
                <a:spcPct val="80000"/>
              </a:lnSpc>
            </a:pPr>
            <a:r>
              <a:rPr lang="tr-TR" smtClean="0"/>
              <a:t>Başkalarına saygı,</a:t>
            </a:r>
          </a:p>
          <a:p>
            <a:pPr marL="452438" indent="-452438">
              <a:lnSpc>
                <a:spcPct val="80000"/>
              </a:lnSpc>
            </a:pPr>
            <a:r>
              <a:rPr lang="tr-TR" smtClean="0"/>
              <a:t>Kaynakların etkili kullanımı (zamanın etkili kullanılması)</a:t>
            </a:r>
          </a:p>
          <a:p>
            <a:pPr marL="452438" indent="-452438">
              <a:lnSpc>
                <a:spcPct val="80000"/>
              </a:lnSpc>
            </a:pPr>
            <a:endParaRPr lang="tr-T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Effect transition="in" filter="fade">
                                      <p:cBhvr>
                                        <p:cTn id="7" dur="2000"/>
                                        <p:tgtEl>
                                          <p:spTgt spid="178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8179">
                                            <p:txEl>
                                              <p:pRg st="1" end="1"/>
                                            </p:txEl>
                                          </p:spTgt>
                                        </p:tgtEl>
                                        <p:attrNameLst>
                                          <p:attrName>style.visibility</p:attrName>
                                        </p:attrNameLst>
                                      </p:cBhvr>
                                      <p:to>
                                        <p:strVal val="visible"/>
                                      </p:to>
                                    </p:set>
                                    <p:animEffect transition="in" filter="fade">
                                      <p:cBhvr>
                                        <p:cTn id="12" dur="2000"/>
                                        <p:tgtEl>
                                          <p:spTgt spid="178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8179">
                                            <p:txEl>
                                              <p:pRg st="2" end="2"/>
                                            </p:txEl>
                                          </p:spTgt>
                                        </p:tgtEl>
                                        <p:attrNameLst>
                                          <p:attrName>style.visibility</p:attrName>
                                        </p:attrNameLst>
                                      </p:cBhvr>
                                      <p:to>
                                        <p:strVal val="visible"/>
                                      </p:to>
                                    </p:set>
                                    <p:animEffect transition="in" filter="fade">
                                      <p:cBhvr>
                                        <p:cTn id="17" dur="2000"/>
                                        <p:tgtEl>
                                          <p:spTgt spid="1781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8179">
                                            <p:txEl>
                                              <p:pRg st="3" end="3"/>
                                            </p:txEl>
                                          </p:spTgt>
                                        </p:tgtEl>
                                        <p:attrNameLst>
                                          <p:attrName>style.visibility</p:attrName>
                                        </p:attrNameLst>
                                      </p:cBhvr>
                                      <p:to>
                                        <p:strVal val="visible"/>
                                      </p:to>
                                    </p:set>
                                    <p:animEffect transition="in" filter="fade">
                                      <p:cBhvr>
                                        <p:cTn id="22" dur="2000"/>
                                        <p:tgtEl>
                                          <p:spTgt spid="17817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8179">
                                            <p:txEl>
                                              <p:pRg st="4" end="4"/>
                                            </p:txEl>
                                          </p:spTgt>
                                        </p:tgtEl>
                                        <p:attrNameLst>
                                          <p:attrName>style.visibility</p:attrName>
                                        </p:attrNameLst>
                                      </p:cBhvr>
                                      <p:to>
                                        <p:strVal val="visible"/>
                                      </p:to>
                                    </p:set>
                                    <p:animEffect transition="in" filter="fade">
                                      <p:cBhvr>
                                        <p:cTn id="27" dur="2000"/>
                                        <p:tgtEl>
                                          <p:spTgt spid="17817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8179">
                                            <p:txEl>
                                              <p:pRg st="5" end="5"/>
                                            </p:txEl>
                                          </p:spTgt>
                                        </p:tgtEl>
                                        <p:attrNameLst>
                                          <p:attrName>style.visibility</p:attrName>
                                        </p:attrNameLst>
                                      </p:cBhvr>
                                      <p:to>
                                        <p:strVal val="visible"/>
                                      </p:to>
                                    </p:set>
                                    <p:animEffect transition="in" filter="fade">
                                      <p:cBhvr>
                                        <p:cTn id="32" dur="2000"/>
                                        <p:tgtEl>
                                          <p:spTgt spid="17817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8179">
                                            <p:txEl>
                                              <p:pRg st="6" end="6"/>
                                            </p:txEl>
                                          </p:spTgt>
                                        </p:tgtEl>
                                        <p:attrNameLst>
                                          <p:attrName>style.visibility</p:attrName>
                                        </p:attrNameLst>
                                      </p:cBhvr>
                                      <p:to>
                                        <p:strVal val="visible"/>
                                      </p:to>
                                    </p:set>
                                    <p:animEffect transition="in" filter="fade">
                                      <p:cBhvr>
                                        <p:cTn id="37" dur="2000"/>
                                        <p:tgtEl>
                                          <p:spTgt spid="17817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8179">
                                            <p:txEl>
                                              <p:pRg st="7" end="7"/>
                                            </p:txEl>
                                          </p:spTgt>
                                        </p:tgtEl>
                                        <p:attrNameLst>
                                          <p:attrName>style.visibility</p:attrName>
                                        </p:attrNameLst>
                                      </p:cBhvr>
                                      <p:to>
                                        <p:strVal val="visible"/>
                                      </p:to>
                                    </p:set>
                                    <p:animEffect transition="in" filter="fade">
                                      <p:cBhvr>
                                        <p:cTn id="42" dur="2000"/>
                                        <p:tgtEl>
                                          <p:spTgt spid="17817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8179">
                                            <p:txEl>
                                              <p:pRg st="8" end="8"/>
                                            </p:txEl>
                                          </p:spTgt>
                                        </p:tgtEl>
                                        <p:attrNameLst>
                                          <p:attrName>style.visibility</p:attrName>
                                        </p:attrNameLst>
                                      </p:cBhvr>
                                      <p:to>
                                        <p:strVal val="visible"/>
                                      </p:to>
                                    </p:set>
                                    <p:animEffect transition="in" filter="fade">
                                      <p:cBhvr>
                                        <p:cTn id="47" dur="2000"/>
                                        <p:tgtEl>
                                          <p:spTgt spid="1781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7EF68952-7DDC-460B-897C-65A80B27E9DC}" type="slidenum">
              <a:rPr lang="tr-TR"/>
              <a:pPr>
                <a:defRPr/>
              </a:pPr>
              <a:t>27</a:t>
            </a:fld>
            <a:endParaRPr lang="tr-TR"/>
          </a:p>
        </p:txBody>
      </p:sp>
      <p:sp>
        <p:nvSpPr>
          <p:cNvPr id="180226" name="Rectangle 2"/>
          <p:cNvSpPr>
            <a:spLocks noGrp="1"/>
          </p:cNvSpPr>
          <p:nvPr>
            <p:ph type="title"/>
          </p:nvPr>
        </p:nvSpPr>
        <p:spPr bwMode="auto"/>
        <p:txBody>
          <a:bodyPr wrap="square" numCol="1" compatLnSpc="1">
            <a:prstTxWarp prst="textNoShape">
              <a:avLst/>
            </a:prstTxWarp>
          </a:bodyPr>
          <a:lstStyle/>
          <a:p>
            <a:r>
              <a:rPr lang="tr-TR" sz="3200" cap="none" smtClean="0">
                <a:ln>
                  <a:noFill/>
                </a:ln>
                <a:solidFill>
                  <a:schemeClr val="tx1"/>
                </a:solidFill>
              </a:rPr>
              <a:t>Etik dışı davranışlar</a:t>
            </a:r>
          </a:p>
        </p:txBody>
      </p:sp>
      <p:sp>
        <p:nvSpPr>
          <p:cNvPr id="180227" name="Rectangle 3"/>
          <p:cNvSpPr>
            <a:spLocks noGrp="1"/>
          </p:cNvSpPr>
          <p:nvPr>
            <p:ph type="body" idx="1"/>
          </p:nvPr>
        </p:nvSpPr>
        <p:spPr>
          <a:xfrm>
            <a:off x="457200" y="1773238"/>
            <a:ext cx="7239000" cy="4683125"/>
          </a:xfrm>
        </p:spPr>
        <p:txBody>
          <a:bodyPr/>
          <a:lstStyle/>
          <a:p>
            <a:pPr marL="452438" indent="-452438">
              <a:lnSpc>
                <a:spcPct val="90000"/>
              </a:lnSpc>
            </a:pPr>
            <a:r>
              <a:rPr lang="tr-TR" sz="2800" dirty="0" smtClean="0"/>
              <a:t>Öğrencilerin azarlanması</a:t>
            </a:r>
            <a:endParaRPr lang="tr-TR" sz="2800" dirty="0" smtClean="0">
              <a:latin typeface="Arial" charset="0"/>
            </a:endParaRPr>
          </a:p>
          <a:p>
            <a:pPr marL="452438" indent="-452438">
              <a:lnSpc>
                <a:spcPct val="90000"/>
              </a:lnSpc>
            </a:pPr>
            <a:r>
              <a:rPr lang="tr-TR" sz="2800" dirty="0" smtClean="0"/>
              <a:t>Öğrencileri küçük düşürme, taciz etme</a:t>
            </a:r>
          </a:p>
          <a:p>
            <a:pPr marL="452438" indent="-452438">
              <a:lnSpc>
                <a:spcPct val="90000"/>
              </a:lnSpc>
            </a:pPr>
            <a:r>
              <a:rPr lang="tr-TR" sz="2800" dirty="0" smtClean="0"/>
              <a:t>Öğrenci çalışmalarının yanlı değerlendirilmesi</a:t>
            </a:r>
          </a:p>
          <a:p>
            <a:pPr marL="452438" indent="-452438">
              <a:lnSpc>
                <a:spcPct val="90000"/>
              </a:lnSpc>
            </a:pPr>
            <a:r>
              <a:rPr lang="tr-TR" sz="2800" dirty="0" smtClean="0"/>
              <a:t>Sınav sorularının bir öğrenciye önceden verilmesi</a:t>
            </a:r>
          </a:p>
          <a:p>
            <a:pPr marL="452438" indent="-452438">
              <a:lnSpc>
                <a:spcPct val="90000"/>
              </a:lnSpc>
            </a:pPr>
            <a:r>
              <a:rPr lang="tr-TR" sz="2800" dirty="0" smtClean="0"/>
              <a:t>Öğretmenin öğrencilere zararlı ve amaç dışı bilgiler vermesi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Effect transition="in" filter="fade">
                                      <p:cBhvr>
                                        <p:cTn id="7" dur="2000"/>
                                        <p:tgtEl>
                                          <p:spTgt spid="180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0227">
                                            <p:txEl>
                                              <p:pRg st="1" end="1"/>
                                            </p:txEl>
                                          </p:spTgt>
                                        </p:tgtEl>
                                        <p:attrNameLst>
                                          <p:attrName>style.visibility</p:attrName>
                                        </p:attrNameLst>
                                      </p:cBhvr>
                                      <p:to>
                                        <p:strVal val="visible"/>
                                      </p:to>
                                    </p:set>
                                    <p:animEffect transition="in" filter="fade">
                                      <p:cBhvr>
                                        <p:cTn id="12" dur="2000"/>
                                        <p:tgtEl>
                                          <p:spTgt spid="180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0227">
                                            <p:txEl>
                                              <p:pRg st="2" end="2"/>
                                            </p:txEl>
                                          </p:spTgt>
                                        </p:tgtEl>
                                        <p:attrNameLst>
                                          <p:attrName>style.visibility</p:attrName>
                                        </p:attrNameLst>
                                      </p:cBhvr>
                                      <p:to>
                                        <p:strVal val="visible"/>
                                      </p:to>
                                    </p:set>
                                    <p:animEffect transition="in" filter="fade">
                                      <p:cBhvr>
                                        <p:cTn id="17" dur="2000"/>
                                        <p:tgtEl>
                                          <p:spTgt spid="180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0227">
                                            <p:txEl>
                                              <p:pRg st="3" end="3"/>
                                            </p:txEl>
                                          </p:spTgt>
                                        </p:tgtEl>
                                        <p:attrNameLst>
                                          <p:attrName>style.visibility</p:attrName>
                                        </p:attrNameLst>
                                      </p:cBhvr>
                                      <p:to>
                                        <p:strVal val="visible"/>
                                      </p:to>
                                    </p:set>
                                    <p:animEffect transition="in" filter="fade">
                                      <p:cBhvr>
                                        <p:cTn id="22" dur="2000"/>
                                        <p:tgtEl>
                                          <p:spTgt spid="1802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0227">
                                            <p:txEl>
                                              <p:pRg st="4" end="4"/>
                                            </p:txEl>
                                          </p:spTgt>
                                        </p:tgtEl>
                                        <p:attrNameLst>
                                          <p:attrName>style.visibility</p:attrName>
                                        </p:attrNameLst>
                                      </p:cBhvr>
                                      <p:to>
                                        <p:strVal val="visible"/>
                                      </p:to>
                                    </p:set>
                                    <p:animEffect transition="in" filter="fade">
                                      <p:cBhvr>
                                        <p:cTn id="27" dur="2000"/>
                                        <p:tgtEl>
                                          <p:spTgt spid="180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5 Slayt Numarası Yer Tutucusu"/>
          <p:cNvSpPr>
            <a:spLocks noGrp="1"/>
          </p:cNvSpPr>
          <p:nvPr>
            <p:ph type="sldNum" sz="quarter" idx="12"/>
          </p:nvPr>
        </p:nvSpPr>
        <p:spPr/>
        <p:txBody>
          <a:bodyPr/>
          <a:lstStyle/>
          <a:p>
            <a:pPr>
              <a:defRPr/>
            </a:pPr>
            <a:fld id="{962DFB8F-175E-426C-B65A-BD320EA87AA7}" type="slidenum">
              <a:rPr lang="tr-TR"/>
              <a:pPr>
                <a:defRPr/>
              </a:pPr>
              <a:t>28</a:t>
            </a:fld>
            <a:endParaRPr lang="tr-TR"/>
          </a:p>
        </p:txBody>
      </p:sp>
      <p:sp>
        <p:nvSpPr>
          <p:cNvPr id="182274" name="Rectangle 2"/>
          <p:cNvSpPr>
            <a:spLocks noGrp="1"/>
          </p:cNvSpPr>
          <p:nvPr>
            <p:ph type="title"/>
          </p:nvPr>
        </p:nvSpPr>
        <p:spPr bwMode="auto">
          <a:xfrm>
            <a:off x="412750" y="2708275"/>
            <a:ext cx="7632700" cy="1296988"/>
          </a:xfrm>
        </p:spPr>
        <p:txBody>
          <a:bodyPr wrap="square" numCol="1" compatLnSpc="1">
            <a:prstTxWarp prst="textNoShape">
              <a:avLst/>
            </a:prstTxWarp>
          </a:bodyPr>
          <a:lstStyle/>
          <a:p>
            <a:r>
              <a:rPr lang="tr-TR" sz="4000" cap="none" smtClean="0">
                <a:ln>
                  <a:noFill/>
                </a:ln>
                <a:solidFill>
                  <a:schemeClr val="tx1"/>
                </a:solidFill>
              </a:rPr>
              <a:t>Öğretmenlik Mesleğinin Temel Özellikleri Nelerdir?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5B22B130-7E7D-49AF-9CDD-0DEAE07ACC95}" type="slidenum">
              <a:rPr lang="tr-TR"/>
              <a:pPr>
                <a:defRPr/>
              </a:pPr>
              <a:t>29</a:t>
            </a:fld>
            <a:endParaRPr lang="tr-TR"/>
          </a:p>
        </p:txBody>
      </p:sp>
      <p:sp>
        <p:nvSpPr>
          <p:cNvPr id="184322" name="Rectangle 2"/>
          <p:cNvSpPr>
            <a:spLocks noGrp="1"/>
          </p:cNvSpPr>
          <p:nvPr>
            <p:ph type="title"/>
          </p:nvPr>
        </p:nvSpPr>
        <p:spPr bwMode="auto">
          <a:xfrm>
            <a:off x="546100" y="549275"/>
            <a:ext cx="7339013" cy="1143000"/>
          </a:xfrm>
        </p:spPr>
        <p:txBody>
          <a:bodyPr wrap="square" numCol="1" compatLnSpc="1">
            <a:prstTxWarp prst="textNoShape">
              <a:avLst/>
            </a:prstTxWarp>
          </a:bodyPr>
          <a:lstStyle/>
          <a:p>
            <a:r>
              <a:rPr lang="tr-TR" sz="3400" cap="none" smtClean="0">
                <a:ln>
                  <a:noFill/>
                </a:ln>
                <a:solidFill>
                  <a:schemeClr val="tx1"/>
                </a:solidFill>
              </a:rPr>
              <a:t>Öğretmenlik Mesleğinin Temel Özellikleri</a:t>
            </a:r>
          </a:p>
        </p:txBody>
      </p:sp>
      <p:sp>
        <p:nvSpPr>
          <p:cNvPr id="184323" name="Rectangle 3"/>
          <p:cNvSpPr>
            <a:spLocks noGrp="1"/>
          </p:cNvSpPr>
          <p:nvPr>
            <p:ph type="body" idx="1"/>
          </p:nvPr>
        </p:nvSpPr>
        <p:spPr>
          <a:xfrm>
            <a:off x="395536" y="2708920"/>
            <a:ext cx="7427913" cy="2952601"/>
          </a:xfrm>
        </p:spPr>
        <p:txBody>
          <a:bodyPr/>
          <a:lstStyle/>
          <a:p>
            <a:pPr marL="452438" indent="-452438"/>
            <a:r>
              <a:rPr lang="tr-TR" dirty="0" smtClean="0"/>
              <a:t>Öğretmenlik sevgi ve özveri mesleğidir.</a:t>
            </a:r>
          </a:p>
          <a:p>
            <a:pPr marL="452438" indent="-452438"/>
            <a:r>
              <a:rPr lang="tr-TR" dirty="0" smtClean="0"/>
              <a:t>Öğretmenlik insana şekil verme mesleğidir.</a:t>
            </a:r>
          </a:p>
          <a:p>
            <a:pPr marL="452438" indent="-452438"/>
            <a:r>
              <a:rPr lang="tr-TR" dirty="0" smtClean="0"/>
              <a:t>Öğretmenlik tüm ülkelerde en yaygın olarak görülen mesleklerden biridir. </a:t>
            </a:r>
          </a:p>
          <a:p>
            <a:pPr marL="452438" indent="-452438"/>
            <a:r>
              <a:rPr lang="tr-TR" dirty="0" smtClean="0"/>
              <a:t>Öğretmenlerin çoğunluğu devlet memurudur</a:t>
            </a:r>
            <a:r>
              <a:rPr lang="tr-TR" dirty="0" smtClean="0"/>
              <a:t>.</a:t>
            </a: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84323">
                                            <p:txEl>
                                              <p:pRg st="0" end="0"/>
                                            </p:txEl>
                                          </p:spTgt>
                                        </p:tgtEl>
                                        <p:attrNameLst>
                                          <p:attrName>style.visibility</p:attrName>
                                        </p:attrNameLst>
                                      </p:cBhvr>
                                      <p:to>
                                        <p:strVal val="visible"/>
                                      </p:to>
                                    </p:set>
                                    <p:anim calcmode="lin" valueType="num">
                                      <p:cBhvr>
                                        <p:cTn id="7" dur="3000" fill="hold"/>
                                        <p:tgtEl>
                                          <p:spTgt spid="184323">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184323">
                                            <p:txEl>
                                              <p:pRg st="0" end="0"/>
                                            </p:txEl>
                                          </p:spTgt>
                                        </p:tgtEl>
                                        <p:attrNameLst>
                                          <p:attrName>ppt_h</p:attrName>
                                        </p:attrNameLst>
                                      </p:cBhvr>
                                      <p:tavLst>
                                        <p:tav tm="0">
                                          <p:val>
                                            <p:fltVal val="0"/>
                                          </p:val>
                                        </p:tav>
                                        <p:tav tm="100000">
                                          <p:val>
                                            <p:strVal val="#ppt_h"/>
                                          </p:val>
                                        </p:tav>
                                      </p:tavLst>
                                    </p:anim>
                                    <p:animEffect transition="in" filter="fade">
                                      <p:cBhvr>
                                        <p:cTn id="9" dur="3000"/>
                                        <p:tgtEl>
                                          <p:spTgt spid="184323">
                                            <p:txEl>
                                              <p:pRg st="0" end="0"/>
                                            </p:txEl>
                                          </p:spTgt>
                                        </p:tgtEl>
                                      </p:cBhvr>
                                    </p:animEffect>
                                  </p:childTnLst>
                                </p:cTn>
                              </p:par>
                            </p:childTnLst>
                          </p:cTn>
                        </p:par>
                        <p:par>
                          <p:cTn id="10" fill="hold">
                            <p:stCondLst>
                              <p:cond delay="3000"/>
                            </p:stCondLst>
                            <p:childTnLst>
                              <p:par>
                                <p:cTn id="11" presetID="53" presetClass="entr" presetSubtype="0" fill="hold" grpId="0" nodeType="afterEffect">
                                  <p:stCondLst>
                                    <p:cond delay="0"/>
                                  </p:stCondLst>
                                  <p:childTnLst>
                                    <p:set>
                                      <p:cBhvr>
                                        <p:cTn id="12" dur="1" fill="hold">
                                          <p:stCondLst>
                                            <p:cond delay="0"/>
                                          </p:stCondLst>
                                        </p:cTn>
                                        <p:tgtEl>
                                          <p:spTgt spid="184323">
                                            <p:txEl>
                                              <p:pRg st="1" end="1"/>
                                            </p:txEl>
                                          </p:spTgt>
                                        </p:tgtEl>
                                        <p:attrNameLst>
                                          <p:attrName>style.visibility</p:attrName>
                                        </p:attrNameLst>
                                      </p:cBhvr>
                                      <p:to>
                                        <p:strVal val="visible"/>
                                      </p:to>
                                    </p:set>
                                    <p:anim calcmode="lin" valueType="num">
                                      <p:cBhvr>
                                        <p:cTn id="13" dur="3000" fill="hold"/>
                                        <p:tgtEl>
                                          <p:spTgt spid="184323">
                                            <p:txEl>
                                              <p:pRg st="1" end="1"/>
                                            </p:txEl>
                                          </p:spTgt>
                                        </p:tgtEl>
                                        <p:attrNameLst>
                                          <p:attrName>ppt_w</p:attrName>
                                        </p:attrNameLst>
                                      </p:cBhvr>
                                      <p:tavLst>
                                        <p:tav tm="0">
                                          <p:val>
                                            <p:fltVal val="0"/>
                                          </p:val>
                                        </p:tav>
                                        <p:tav tm="100000">
                                          <p:val>
                                            <p:strVal val="#ppt_w"/>
                                          </p:val>
                                        </p:tav>
                                      </p:tavLst>
                                    </p:anim>
                                    <p:anim calcmode="lin" valueType="num">
                                      <p:cBhvr>
                                        <p:cTn id="14" dur="3000" fill="hold"/>
                                        <p:tgtEl>
                                          <p:spTgt spid="184323">
                                            <p:txEl>
                                              <p:pRg st="1" end="1"/>
                                            </p:txEl>
                                          </p:spTgt>
                                        </p:tgtEl>
                                        <p:attrNameLst>
                                          <p:attrName>ppt_h</p:attrName>
                                        </p:attrNameLst>
                                      </p:cBhvr>
                                      <p:tavLst>
                                        <p:tav tm="0">
                                          <p:val>
                                            <p:fltVal val="0"/>
                                          </p:val>
                                        </p:tav>
                                        <p:tav tm="100000">
                                          <p:val>
                                            <p:strVal val="#ppt_h"/>
                                          </p:val>
                                        </p:tav>
                                      </p:tavLst>
                                    </p:anim>
                                    <p:animEffect transition="in" filter="fade">
                                      <p:cBhvr>
                                        <p:cTn id="15" dur="3000"/>
                                        <p:tgtEl>
                                          <p:spTgt spid="184323">
                                            <p:txEl>
                                              <p:pRg st="1" end="1"/>
                                            </p:txEl>
                                          </p:spTgt>
                                        </p:tgtEl>
                                      </p:cBhvr>
                                    </p:animEffect>
                                  </p:childTnLst>
                                </p:cTn>
                              </p:par>
                            </p:childTnLst>
                          </p:cTn>
                        </p:par>
                        <p:par>
                          <p:cTn id="16" fill="hold">
                            <p:stCondLst>
                              <p:cond delay="6000"/>
                            </p:stCondLst>
                            <p:childTnLst>
                              <p:par>
                                <p:cTn id="17" presetID="53" presetClass="entr" presetSubtype="0" fill="hold" grpId="0" nodeType="afterEffect">
                                  <p:stCondLst>
                                    <p:cond delay="0"/>
                                  </p:stCondLst>
                                  <p:childTnLst>
                                    <p:set>
                                      <p:cBhvr>
                                        <p:cTn id="18" dur="1" fill="hold">
                                          <p:stCondLst>
                                            <p:cond delay="0"/>
                                          </p:stCondLst>
                                        </p:cTn>
                                        <p:tgtEl>
                                          <p:spTgt spid="184323">
                                            <p:txEl>
                                              <p:pRg st="2" end="2"/>
                                            </p:txEl>
                                          </p:spTgt>
                                        </p:tgtEl>
                                        <p:attrNameLst>
                                          <p:attrName>style.visibility</p:attrName>
                                        </p:attrNameLst>
                                      </p:cBhvr>
                                      <p:to>
                                        <p:strVal val="visible"/>
                                      </p:to>
                                    </p:set>
                                    <p:anim calcmode="lin" valueType="num">
                                      <p:cBhvr>
                                        <p:cTn id="19" dur="3000" fill="hold"/>
                                        <p:tgtEl>
                                          <p:spTgt spid="184323">
                                            <p:txEl>
                                              <p:pRg st="2" end="2"/>
                                            </p:txEl>
                                          </p:spTgt>
                                        </p:tgtEl>
                                        <p:attrNameLst>
                                          <p:attrName>ppt_w</p:attrName>
                                        </p:attrNameLst>
                                      </p:cBhvr>
                                      <p:tavLst>
                                        <p:tav tm="0">
                                          <p:val>
                                            <p:fltVal val="0"/>
                                          </p:val>
                                        </p:tav>
                                        <p:tav tm="100000">
                                          <p:val>
                                            <p:strVal val="#ppt_w"/>
                                          </p:val>
                                        </p:tav>
                                      </p:tavLst>
                                    </p:anim>
                                    <p:anim calcmode="lin" valueType="num">
                                      <p:cBhvr>
                                        <p:cTn id="20" dur="3000" fill="hold"/>
                                        <p:tgtEl>
                                          <p:spTgt spid="184323">
                                            <p:txEl>
                                              <p:pRg st="2" end="2"/>
                                            </p:txEl>
                                          </p:spTgt>
                                        </p:tgtEl>
                                        <p:attrNameLst>
                                          <p:attrName>ppt_h</p:attrName>
                                        </p:attrNameLst>
                                      </p:cBhvr>
                                      <p:tavLst>
                                        <p:tav tm="0">
                                          <p:val>
                                            <p:fltVal val="0"/>
                                          </p:val>
                                        </p:tav>
                                        <p:tav tm="100000">
                                          <p:val>
                                            <p:strVal val="#ppt_h"/>
                                          </p:val>
                                        </p:tav>
                                      </p:tavLst>
                                    </p:anim>
                                    <p:animEffect transition="in" filter="fade">
                                      <p:cBhvr>
                                        <p:cTn id="21" dur="3000"/>
                                        <p:tgtEl>
                                          <p:spTgt spid="184323">
                                            <p:txEl>
                                              <p:pRg st="2" end="2"/>
                                            </p:txEl>
                                          </p:spTgt>
                                        </p:tgtEl>
                                      </p:cBhvr>
                                    </p:animEffect>
                                  </p:childTnLst>
                                </p:cTn>
                              </p:par>
                            </p:childTnLst>
                          </p:cTn>
                        </p:par>
                        <p:par>
                          <p:cTn id="22" fill="hold">
                            <p:stCondLst>
                              <p:cond delay="9000"/>
                            </p:stCondLst>
                            <p:childTnLst>
                              <p:par>
                                <p:cTn id="23" presetID="53" presetClass="entr" presetSubtype="0" fill="hold" grpId="0" nodeType="afterEffect">
                                  <p:stCondLst>
                                    <p:cond delay="0"/>
                                  </p:stCondLst>
                                  <p:childTnLst>
                                    <p:set>
                                      <p:cBhvr>
                                        <p:cTn id="24" dur="1" fill="hold">
                                          <p:stCondLst>
                                            <p:cond delay="0"/>
                                          </p:stCondLst>
                                        </p:cTn>
                                        <p:tgtEl>
                                          <p:spTgt spid="184323">
                                            <p:txEl>
                                              <p:pRg st="3" end="3"/>
                                            </p:txEl>
                                          </p:spTgt>
                                        </p:tgtEl>
                                        <p:attrNameLst>
                                          <p:attrName>style.visibility</p:attrName>
                                        </p:attrNameLst>
                                      </p:cBhvr>
                                      <p:to>
                                        <p:strVal val="visible"/>
                                      </p:to>
                                    </p:set>
                                    <p:anim calcmode="lin" valueType="num">
                                      <p:cBhvr>
                                        <p:cTn id="25" dur="3000" fill="hold"/>
                                        <p:tgtEl>
                                          <p:spTgt spid="184323">
                                            <p:txEl>
                                              <p:pRg st="3" end="3"/>
                                            </p:txEl>
                                          </p:spTgt>
                                        </p:tgtEl>
                                        <p:attrNameLst>
                                          <p:attrName>ppt_w</p:attrName>
                                        </p:attrNameLst>
                                      </p:cBhvr>
                                      <p:tavLst>
                                        <p:tav tm="0">
                                          <p:val>
                                            <p:fltVal val="0"/>
                                          </p:val>
                                        </p:tav>
                                        <p:tav tm="100000">
                                          <p:val>
                                            <p:strVal val="#ppt_w"/>
                                          </p:val>
                                        </p:tav>
                                      </p:tavLst>
                                    </p:anim>
                                    <p:anim calcmode="lin" valueType="num">
                                      <p:cBhvr>
                                        <p:cTn id="26" dur="3000" fill="hold"/>
                                        <p:tgtEl>
                                          <p:spTgt spid="184323">
                                            <p:txEl>
                                              <p:pRg st="3" end="3"/>
                                            </p:txEl>
                                          </p:spTgt>
                                        </p:tgtEl>
                                        <p:attrNameLst>
                                          <p:attrName>ppt_h</p:attrName>
                                        </p:attrNameLst>
                                      </p:cBhvr>
                                      <p:tavLst>
                                        <p:tav tm="0">
                                          <p:val>
                                            <p:fltVal val="0"/>
                                          </p:val>
                                        </p:tav>
                                        <p:tav tm="100000">
                                          <p:val>
                                            <p:strVal val="#ppt_h"/>
                                          </p:val>
                                        </p:tav>
                                      </p:tavLst>
                                    </p:anim>
                                    <p:animEffect transition="in" filter="fade">
                                      <p:cBhvr>
                                        <p:cTn id="27" dur="3000"/>
                                        <p:tgtEl>
                                          <p:spTgt spid="184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5 Slayt Numarası Yer Tutucusu"/>
          <p:cNvSpPr>
            <a:spLocks noGrp="1"/>
          </p:cNvSpPr>
          <p:nvPr>
            <p:ph type="sldNum" sz="quarter" idx="12"/>
          </p:nvPr>
        </p:nvSpPr>
        <p:spPr/>
        <p:txBody>
          <a:bodyPr/>
          <a:lstStyle/>
          <a:p>
            <a:pPr>
              <a:defRPr/>
            </a:pPr>
            <a:fld id="{821C6707-A3B3-4EDD-9506-05008B8B9564}" type="slidenum">
              <a:rPr lang="tr-TR"/>
              <a:pPr>
                <a:defRPr/>
              </a:pPr>
              <a:t>3</a:t>
            </a:fld>
            <a:endParaRPr lang="tr-TR"/>
          </a:p>
        </p:txBody>
      </p:sp>
      <p:sp>
        <p:nvSpPr>
          <p:cNvPr id="106498" name="Rectangle 2"/>
          <p:cNvSpPr>
            <a:spLocks noGrp="1"/>
          </p:cNvSpPr>
          <p:nvPr>
            <p:ph type="body" idx="1"/>
          </p:nvPr>
        </p:nvSpPr>
        <p:spPr>
          <a:xfrm>
            <a:off x="323850" y="2133600"/>
            <a:ext cx="7704138" cy="4319588"/>
          </a:xfrm>
        </p:spPr>
        <p:txBody>
          <a:bodyPr/>
          <a:lstStyle/>
          <a:p>
            <a:pPr algn="r">
              <a:buFont typeface="Wingdings 2" pitchFamily="18" charset="2"/>
              <a:buNone/>
            </a:pPr>
            <a:r>
              <a:rPr lang="tr-TR" b="1" smtClean="0"/>
              <a:t>“Bana rütbelerin en yücesi verilmiş bulunuyor”       </a:t>
            </a:r>
          </a:p>
          <a:p>
            <a:pPr algn="r">
              <a:buFont typeface="Wingdings 2" pitchFamily="18" charset="2"/>
              <a:buNone/>
            </a:pPr>
            <a:r>
              <a:rPr lang="tr-TR" b="1" smtClean="0"/>
              <a:t>M.K. Atatürk</a:t>
            </a:r>
          </a:p>
        </p:txBody>
      </p:sp>
      <p:sp>
        <p:nvSpPr>
          <p:cNvPr id="106499" name="Rectangle 3"/>
          <p:cNvSpPr>
            <a:spLocks noChangeArrowheads="1"/>
          </p:cNvSpPr>
          <p:nvPr/>
        </p:nvSpPr>
        <p:spPr bwMode="auto">
          <a:xfrm>
            <a:off x="4211638" y="4581525"/>
            <a:ext cx="3889375" cy="641350"/>
          </a:xfrm>
          <a:prstGeom prst="rect">
            <a:avLst/>
          </a:prstGeom>
          <a:noFill/>
          <a:ln w="9525">
            <a:noFill/>
            <a:miter lim="800000"/>
            <a:headEnd/>
            <a:tailEnd/>
          </a:ln>
        </p:spPr>
        <p:txBody>
          <a:bodyPr>
            <a:spAutoFit/>
          </a:bodyPr>
          <a:lstStyle/>
          <a:p>
            <a:pPr>
              <a:spcBef>
                <a:spcPct val="20000"/>
              </a:spcBef>
            </a:pPr>
            <a:r>
              <a:rPr lang="tr-TR"/>
              <a:t>(Baş öğretmenlik unvanı verildiğinde M.K. Atatürk’ün yaptığı açıklama)</a:t>
            </a:r>
          </a:p>
        </p:txBody>
      </p:sp>
      <p:pic>
        <p:nvPicPr>
          <p:cNvPr id="106500" name="Picture 4" descr="ataturk18"/>
          <p:cNvPicPr>
            <a:picLocks noChangeAspect="1" noChangeArrowheads="1"/>
          </p:cNvPicPr>
          <p:nvPr/>
        </p:nvPicPr>
        <p:blipFill>
          <a:blip r:embed="rId3" cstate="print"/>
          <a:srcRect/>
          <a:stretch>
            <a:fillRect/>
          </a:stretch>
        </p:blipFill>
        <p:spPr bwMode="auto">
          <a:xfrm>
            <a:off x="611188" y="2997200"/>
            <a:ext cx="3602037" cy="2974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AA8F3351-51A7-4435-9D69-DF8EB2F4A2C3}" type="slidenum">
              <a:rPr lang="tr-TR"/>
              <a:pPr>
                <a:defRPr/>
              </a:pPr>
              <a:t>30</a:t>
            </a:fld>
            <a:endParaRPr lang="tr-TR"/>
          </a:p>
        </p:txBody>
      </p:sp>
      <p:sp>
        <p:nvSpPr>
          <p:cNvPr id="190466" name="Rectangle 2"/>
          <p:cNvSpPr>
            <a:spLocks noGrp="1"/>
          </p:cNvSpPr>
          <p:nvPr>
            <p:ph type="title"/>
          </p:nvPr>
        </p:nvSpPr>
        <p:spPr bwMode="auto"/>
        <p:txBody>
          <a:bodyPr wrap="square" numCol="1" compatLnSpc="1">
            <a:prstTxWarp prst="textNoShape">
              <a:avLst/>
            </a:prstTxWarp>
          </a:bodyPr>
          <a:lstStyle/>
          <a:p>
            <a:r>
              <a:rPr lang="tr-TR" sz="3200" cap="none" smtClean="0">
                <a:ln>
                  <a:noFill/>
                </a:ln>
                <a:solidFill>
                  <a:schemeClr val="tx1"/>
                </a:solidFill>
              </a:rPr>
              <a:t>Mesleğe yeni başlayan öğretmenlerin karşılaştığı sorunlar</a:t>
            </a:r>
          </a:p>
        </p:txBody>
      </p:sp>
      <p:sp>
        <p:nvSpPr>
          <p:cNvPr id="190467" name="Rectangle 3"/>
          <p:cNvSpPr>
            <a:spLocks noGrp="1"/>
          </p:cNvSpPr>
          <p:nvPr>
            <p:ph type="body" idx="1"/>
          </p:nvPr>
        </p:nvSpPr>
        <p:spPr>
          <a:xfrm>
            <a:off x="422424" y="2348880"/>
            <a:ext cx="7239000" cy="3070622"/>
          </a:xfrm>
        </p:spPr>
        <p:txBody>
          <a:bodyPr/>
          <a:lstStyle/>
          <a:p>
            <a:pPr marL="452438" indent="-452438">
              <a:lnSpc>
                <a:spcPct val="90000"/>
              </a:lnSpc>
            </a:pPr>
            <a:r>
              <a:rPr lang="tr-TR" dirty="0" smtClean="0"/>
              <a:t>Öğrencileri </a:t>
            </a:r>
            <a:r>
              <a:rPr lang="tr-TR" dirty="0" smtClean="0"/>
              <a:t>motive etme</a:t>
            </a:r>
          </a:p>
          <a:p>
            <a:pPr marL="452438" indent="-452438">
              <a:lnSpc>
                <a:spcPct val="90000"/>
              </a:lnSpc>
            </a:pPr>
            <a:r>
              <a:rPr lang="tr-TR" dirty="0" smtClean="0"/>
              <a:t>Öğrencilerin çalışmalarını değerlendirme</a:t>
            </a:r>
          </a:p>
          <a:p>
            <a:pPr marL="452438" indent="-452438">
              <a:lnSpc>
                <a:spcPct val="90000"/>
              </a:lnSpc>
            </a:pPr>
            <a:r>
              <a:rPr lang="tr-TR" dirty="0" smtClean="0"/>
              <a:t>Velilerle ilişkilerini sürdürme</a:t>
            </a:r>
          </a:p>
          <a:p>
            <a:pPr marL="452438" indent="-452438">
              <a:lnSpc>
                <a:spcPct val="90000"/>
              </a:lnSpc>
            </a:pPr>
            <a:r>
              <a:rPr lang="tr-TR" dirty="0" smtClean="0"/>
              <a:t>Sınıf çalışmalarını düzenleme</a:t>
            </a:r>
          </a:p>
          <a:p>
            <a:pPr marL="452438" indent="-452438">
              <a:lnSpc>
                <a:spcPct val="90000"/>
              </a:lnSpc>
            </a:pPr>
            <a:r>
              <a:rPr lang="tr-TR" dirty="0" smtClean="0"/>
              <a:t>Öğrencilerin bireysel farklılıklarını </a:t>
            </a:r>
            <a:r>
              <a:rPr lang="tr-TR" dirty="0" err="1" smtClean="0"/>
              <a:t>farkedebilme</a:t>
            </a:r>
            <a:endParaRPr lang="tr-TR" dirty="0" smtClean="0"/>
          </a:p>
          <a:p>
            <a:pPr marL="452438" indent="-452438">
              <a:lnSpc>
                <a:spcPct val="90000"/>
              </a:lnSpc>
            </a:pPr>
            <a:r>
              <a:rPr lang="tr-TR" dirty="0" smtClean="0"/>
              <a:t>Meslektaşları ile </a:t>
            </a:r>
            <a:r>
              <a:rPr lang="tr-TR" dirty="0" smtClean="0"/>
              <a:t>ilişkiler</a:t>
            </a:r>
            <a:endParaRPr lang="tr-T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fade">
                                      <p:cBhvr>
                                        <p:cTn id="7" dur="2000"/>
                                        <p:tgtEl>
                                          <p:spTgt spid="190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0467">
                                            <p:txEl>
                                              <p:pRg st="1" end="1"/>
                                            </p:txEl>
                                          </p:spTgt>
                                        </p:tgtEl>
                                        <p:attrNameLst>
                                          <p:attrName>style.visibility</p:attrName>
                                        </p:attrNameLst>
                                      </p:cBhvr>
                                      <p:to>
                                        <p:strVal val="visible"/>
                                      </p:to>
                                    </p:set>
                                    <p:animEffect transition="in" filter="fade">
                                      <p:cBhvr>
                                        <p:cTn id="12" dur="2000"/>
                                        <p:tgtEl>
                                          <p:spTgt spid="190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0467">
                                            <p:txEl>
                                              <p:pRg st="2" end="2"/>
                                            </p:txEl>
                                          </p:spTgt>
                                        </p:tgtEl>
                                        <p:attrNameLst>
                                          <p:attrName>style.visibility</p:attrName>
                                        </p:attrNameLst>
                                      </p:cBhvr>
                                      <p:to>
                                        <p:strVal val="visible"/>
                                      </p:to>
                                    </p:set>
                                    <p:animEffect transition="in" filter="fade">
                                      <p:cBhvr>
                                        <p:cTn id="17" dur="2000"/>
                                        <p:tgtEl>
                                          <p:spTgt spid="1904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0467">
                                            <p:txEl>
                                              <p:pRg st="3" end="3"/>
                                            </p:txEl>
                                          </p:spTgt>
                                        </p:tgtEl>
                                        <p:attrNameLst>
                                          <p:attrName>style.visibility</p:attrName>
                                        </p:attrNameLst>
                                      </p:cBhvr>
                                      <p:to>
                                        <p:strVal val="visible"/>
                                      </p:to>
                                    </p:set>
                                    <p:animEffect transition="in" filter="fade">
                                      <p:cBhvr>
                                        <p:cTn id="22" dur="2000"/>
                                        <p:tgtEl>
                                          <p:spTgt spid="1904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0467">
                                            <p:txEl>
                                              <p:pRg st="4" end="4"/>
                                            </p:txEl>
                                          </p:spTgt>
                                        </p:tgtEl>
                                        <p:attrNameLst>
                                          <p:attrName>style.visibility</p:attrName>
                                        </p:attrNameLst>
                                      </p:cBhvr>
                                      <p:to>
                                        <p:strVal val="visible"/>
                                      </p:to>
                                    </p:set>
                                    <p:animEffect transition="in" filter="fade">
                                      <p:cBhvr>
                                        <p:cTn id="27" dur="2000"/>
                                        <p:tgtEl>
                                          <p:spTgt spid="1904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0467">
                                            <p:txEl>
                                              <p:pRg st="5" end="5"/>
                                            </p:txEl>
                                          </p:spTgt>
                                        </p:tgtEl>
                                        <p:attrNameLst>
                                          <p:attrName>style.visibility</p:attrName>
                                        </p:attrNameLst>
                                      </p:cBhvr>
                                      <p:to>
                                        <p:strVal val="visible"/>
                                      </p:to>
                                    </p:set>
                                    <p:animEffect transition="in" filter="fade">
                                      <p:cBhvr>
                                        <p:cTn id="32" dur="2000"/>
                                        <p:tgtEl>
                                          <p:spTgt spid="190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3E7855B3-CABE-4D6C-845A-4C6B55185915}" type="slidenum">
              <a:rPr lang="tr-TR"/>
              <a:pPr>
                <a:defRPr/>
              </a:pPr>
              <a:t>31</a:t>
            </a:fld>
            <a:endParaRPr lang="tr-TR"/>
          </a:p>
        </p:txBody>
      </p:sp>
      <p:sp>
        <p:nvSpPr>
          <p:cNvPr id="200706" name="Rectangle 2"/>
          <p:cNvSpPr>
            <a:spLocks noGrp="1"/>
          </p:cNvSpPr>
          <p:nvPr>
            <p:ph type="title"/>
          </p:nvPr>
        </p:nvSpPr>
        <p:spPr bwMode="auto"/>
        <p:txBody>
          <a:bodyPr wrap="square" numCol="1" compatLnSpc="1">
            <a:prstTxWarp prst="textNoShape">
              <a:avLst/>
            </a:prstTxWarp>
          </a:bodyPr>
          <a:lstStyle/>
          <a:p>
            <a:r>
              <a:rPr lang="tr-TR" sz="3200" cap="none" smtClean="0">
                <a:ln>
                  <a:noFill/>
                </a:ln>
                <a:solidFill>
                  <a:schemeClr val="tx1"/>
                </a:solidFill>
                <a:latin typeface="Arial" charset="0"/>
              </a:rPr>
              <a:t>Mesleki yapılanma</a:t>
            </a:r>
          </a:p>
        </p:txBody>
      </p:sp>
      <p:sp>
        <p:nvSpPr>
          <p:cNvPr id="200707" name="Rectangle 3"/>
          <p:cNvSpPr>
            <a:spLocks noGrp="1"/>
          </p:cNvSpPr>
          <p:nvPr>
            <p:ph type="body" idx="1"/>
          </p:nvPr>
        </p:nvSpPr>
        <p:spPr>
          <a:xfrm>
            <a:off x="362743" y="3212976"/>
            <a:ext cx="7427913" cy="2232248"/>
          </a:xfrm>
        </p:spPr>
        <p:txBody>
          <a:bodyPr/>
          <a:lstStyle/>
          <a:p>
            <a:pPr>
              <a:lnSpc>
                <a:spcPct val="90000"/>
              </a:lnSpc>
            </a:pPr>
            <a:r>
              <a:rPr lang="tr-TR" sz="2200" dirty="0" smtClean="0"/>
              <a:t>Türkiye'de öğretmenlerin mesleki örgütlenme hareketleri 1908 yılına kadar dayanmaktadır. </a:t>
            </a:r>
            <a:r>
              <a:rPr lang="tr-TR" sz="2000" dirty="0" smtClean="0"/>
              <a:t/>
            </a:r>
            <a:br>
              <a:rPr lang="tr-TR" sz="2000" dirty="0" smtClean="0"/>
            </a:br>
            <a:endParaRPr lang="tr-TR"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animEffect transition="in" filter="fade">
                                      <p:cBhvr>
                                        <p:cTn id="7" dur="2000"/>
                                        <p:tgtEl>
                                          <p:spTgt spid="2007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6D4C2287-293F-4979-96D1-ABBA65BB4863}" type="slidenum">
              <a:rPr lang="tr-TR"/>
              <a:pPr>
                <a:defRPr/>
              </a:pPr>
              <a:t>32</a:t>
            </a:fld>
            <a:endParaRPr lang="tr-TR"/>
          </a:p>
        </p:txBody>
      </p:sp>
      <p:sp>
        <p:nvSpPr>
          <p:cNvPr id="202754" name="Rectangle 2"/>
          <p:cNvSpPr>
            <a:spLocks noGrp="1"/>
          </p:cNvSpPr>
          <p:nvPr>
            <p:ph type="title"/>
          </p:nvPr>
        </p:nvSpPr>
        <p:spPr bwMode="auto">
          <a:xfrm>
            <a:off x="457200" y="320675"/>
            <a:ext cx="7499350" cy="1143000"/>
          </a:xfrm>
        </p:spPr>
        <p:txBody>
          <a:bodyPr wrap="square" numCol="1" compatLnSpc="1">
            <a:prstTxWarp prst="textNoShape">
              <a:avLst/>
            </a:prstTxWarp>
          </a:bodyPr>
          <a:lstStyle/>
          <a:p>
            <a:r>
              <a:rPr lang="tr-TR" sz="3200" cap="none" smtClean="0">
                <a:ln>
                  <a:noFill/>
                </a:ln>
                <a:solidFill>
                  <a:schemeClr val="tx1"/>
                </a:solidFill>
              </a:rPr>
              <a:t>Türkiye'de Öğretmen Yetiştirme Modelleri</a:t>
            </a:r>
          </a:p>
        </p:txBody>
      </p:sp>
      <p:sp>
        <p:nvSpPr>
          <p:cNvPr id="202755" name="Rectangle 3"/>
          <p:cNvSpPr>
            <a:spLocks noGrp="1"/>
          </p:cNvSpPr>
          <p:nvPr>
            <p:ph type="body" idx="1"/>
          </p:nvPr>
        </p:nvSpPr>
        <p:spPr/>
        <p:txBody>
          <a:bodyPr/>
          <a:lstStyle/>
          <a:p>
            <a:pPr>
              <a:lnSpc>
                <a:spcPct val="80000"/>
              </a:lnSpc>
            </a:pPr>
            <a:r>
              <a:rPr lang="tr-TR" sz="2000" dirty="0" smtClean="0"/>
              <a:t>Türkiye öğretmen yetiştirme bakımından 150 yılı aşkın bir geçmişe ve zengin bir deneyime sahiptir. Ülkemizde öğretmenlik mesleği ve öğretmen yetiştirme konusu, her dönemde güncelliğini korumuş önemini hiç bir zaman yitirmemiş, tam tersine değişik boyutlar kazanmıştır.</a:t>
            </a:r>
          </a:p>
          <a:p>
            <a:pPr>
              <a:lnSpc>
                <a:spcPct val="80000"/>
              </a:lnSpc>
            </a:pPr>
            <a:r>
              <a:rPr lang="tr-TR" sz="2000" dirty="0" smtClean="0"/>
              <a:t>Türkiye'de Cumhuriyet'in ilanından sonra, eğitime yapılan en önemli katkı, öğretmenliğin yasal olarak "meslek" durumuna getirilmesidir. 1924 tarih ve 439 sayılı o yasada </a:t>
            </a:r>
            <a:r>
              <a:rPr lang="tr-TR" sz="2000" dirty="0" smtClean="0">
                <a:solidFill>
                  <a:srgbClr val="C00000"/>
                </a:solidFill>
              </a:rPr>
              <a:t>"öğretmenlik devletin genel hizmetlerinden eğitim ve öğretim görevini üstüne alan, bağımsız sınıf ve derecelere ayrılan bir meslek"</a:t>
            </a:r>
            <a:r>
              <a:rPr lang="tr-TR" sz="2000" dirty="0" smtClean="0"/>
              <a:t> olarak tanımlanmıştır.</a:t>
            </a:r>
          </a:p>
          <a:p>
            <a:pPr>
              <a:lnSpc>
                <a:spcPct val="80000"/>
              </a:lnSpc>
            </a:pPr>
            <a:r>
              <a:rPr lang="tr-TR" sz="2000" dirty="0" smtClean="0"/>
              <a:t>Cumhuriyet döneminde geliştirilen başlıca öğretmen yetiştirme modelleri:</a:t>
            </a:r>
            <a:br>
              <a:rPr lang="tr-TR" sz="2000" dirty="0" smtClean="0"/>
            </a:br>
            <a:r>
              <a:rPr lang="tr-TR" sz="2000" dirty="0" smtClean="0"/>
              <a:t>* köy muallim mektepleri(1926-1933)</a:t>
            </a:r>
            <a:br>
              <a:rPr lang="tr-TR" sz="2000" dirty="0" smtClean="0"/>
            </a:br>
            <a:r>
              <a:rPr lang="tr-TR" sz="2000" dirty="0" smtClean="0"/>
              <a:t>* köy enstitüleri</a:t>
            </a:r>
            <a:br>
              <a:rPr lang="tr-TR" sz="2000" dirty="0" smtClean="0"/>
            </a:br>
            <a:r>
              <a:rPr lang="tr-TR" sz="2000" dirty="0" smtClean="0"/>
              <a:t>* ilk öğretim okulları</a:t>
            </a:r>
            <a:br>
              <a:rPr lang="tr-TR" sz="2000" dirty="0" smtClean="0"/>
            </a:br>
            <a:r>
              <a:rPr lang="tr-TR" sz="2000" dirty="0" smtClean="0"/>
              <a:t>* üç yıllık eğitim enstitüleri</a:t>
            </a:r>
            <a:br>
              <a:rPr lang="tr-TR" sz="2000" dirty="0" smtClean="0"/>
            </a:br>
            <a:r>
              <a:rPr lang="tr-TR" sz="2000" dirty="0" smtClean="0"/>
              <a:t>* </a:t>
            </a:r>
            <a:r>
              <a:rPr lang="tr-TR" sz="2000" smtClean="0"/>
              <a:t>eğitim fakülteleri</a:t>
            </a:r>
            <a:r>
              <a:rPr lang="tr-TR" sz="2000" dirty="0" smtClean="0"/>
              <a:t/>
            </a:r>
            <a:br>
              <a:rPr lang="tr-TR" sz="2000" dirty="0" smtClean="0"/>
            </a:br>
            <a:endParaRPr lang="tr-TR"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CF5262A7-F4F0-4EC0-B401-EF3B84EC58DF}" type="slidenum">
              <a:rPr lang="tr-TR"/>
              <a:pPr>
                <a:defRPr/>
              </a:pPr>
              <a:t>4</a:t>
            </a:fld>
            <a:endParaRPr lang="tr-TR"/>
          </a:p>
        </p:txBody>
      </p:sp>
      <p:sp>
        <p:nvSpPr>
          <p:cNvPr id="108546" name="Rectangle 2"/>
          <p:cNvSpPr>
            <a:spLocks noGrp="1"/>
          </p:cNvSpPr>
          <p:nvPr>
            <p:ph type="ctrTitle"/>
          </p:nvPr>
        </p:nvSpPr>
        <p:spPr bwMode="auto">
          <a:xfrm>
            <a:off x="755650" y="188640"/>
            <a:ext cx="7416750" cy="936625"/>
          </a:xfrm>
        </p:spPr>
        <p:txBody>
          <a:bodyPr wrap="square" numCol="1" compatLnSpc="1">
            <a:prstTxWarp prst="textNoShape">
              <a:avLst/>
            </a:prstTxWarp>
          </a:bodyPr>
          <a:lstStyle/>
          <a:p>
            <a:r>
              <a:rPr lang="tr-TR" sz="3400" cap="none" dirty="0" smtClean="0">
                <a:ln>
                  <a:noFill/>
                </a:ln>
                <a:solidFill>
                  <a:schemeClr val="tx1"/>
                </a:solidFill>
              </a:rPr>
              <a:t>Öğretmenlik bir meslek midir?</a:t>
            </a:r>
          </a:p>
        </p:txBody>
      </p:sp>
      <p:grpSp>
        <p:nvGrpSpPr>
          <p:cNvPr id="108547" name="Group 3"/>
          <p:cNvGrpSpPr>
            <a:grpSpLocks/>
          </p:cNvGrpSpPr>
          <p:nvPr/>
        </p:nvGrpSpPr>
        <p:grpSpPr bwMode="auto">
          <a:xfrm>
            <a:off x="465138" y="1152525"/>
            <a:ext cx="8210550" cy="5300663"/>
            <a:chOff x="113" y="981"/>
            <a:chExt cx="5172" cy="3339"/>
          </a:xfrm>
        </p:grpSpPr>
        <p:sp>
          <p:nvSpPr>
            <p:cNvPr id="108548" name="Oval 4"/>
            <p:cNvSpPr>
              <a:spLocks noChangeArrowheads="1"/>
            </p:cNvSpPr>
            <p:nvPr/>
          </p:nvSpPr>
          <p:spPr bwMode="auto">
            <a:xfrm>
              <a:off x="113" y="981"/>
              <a:ext cx="1543" cy="771"/>
            </a:xfrm>
            <a:prstGeom prst="ellipse">
              <a:avLst/>
            </a:prstGeom>
            <a:solidFill>
              <a:schemeClr val="folHlink"/>
            </a:solidFill>
            <a:ln w="9525">
              <a:solidFill>
                <a:schemeClr val="tx1"/>
              </a:solidFill>
              <a:round/>
              <a:headEnd/>
              <a:tailEnd/>
            </a:ln>
          </p:spPr>
          <p:txBody>
            <a:bodyPr wrap="none" anchor="ctr"/>
            <a:lstStyle/>
            <a:p>
              <a:pPr algn="ctr"/>
              <a:r>
                <a:rPr lang="tr-TR" sz="2000" b="1"/>
                <a:t>Bir meslek midir?</a:t>
              </a:r>
            </a:p>
          </p:txBody>
        </p:sp>
        <p:sp>
          <p:nvSpPr>
            <p:cNvPr id="108549" name="Oval 5"/>
            <p:cNvSpPr>
              <a:spLocks noChangeArrowheads="1"/>
            </p:cNvSpPr>
            <p:nvPr/>
          </p:nvSpPr>
          <p:spPr bwMode="auto">
            <a:xfrm>
              <a:off x="1882" y="1888"/>
              <a:ext cx="1316" cy="726"/>
            </a:xfrm>
            <a:prstGeom prst="ellipse">
              <a:avLst/>
            </a:prstGeom>
            <a:solidFill>
              <a:schemeClr val="folHlink"/>
            </a:solidFill>
            <a:ln w="9525">
              <a:solidFill>
                <a:schemeClr val="tx1"/>
              </a:solidFill>
              <a:round/>
              <a:headEnd/>
              <a:tailEnd/>
            </a:ln>
          </p:spPr>
          <p:txBody>
            <a:bodyPr wrap="none" anchor="ctr"/>
            <a:lstStyle/>
            <a:p>
              <a:pPr algn="ctr"/>
              <a:r>
                <a:rPr lang="tr-TR" sz="2400" b="1"/>
                <a:t>Öğretmenlik</a:t>
              </a:r>
            </a:p>
          </p:txBody>
        </p:sp>
        <p:sp>
          <p:nvSpPr>
            <p:cNvPr id="108550" name="Oval 6"/>
            <p:cNvSpPr>
              <a:spLocks noChangeArrowheads="1"/>
            </p:cNvSpPr>
            <p:nvPr/>
          </p:nvSpPr>
          <p:spPr bwMode="auto">
            <a:xfrm>
              <a:off x="3969" y="1117"/>
              <a:ext cx="1316" cy="771"/>
            </a:xfrm>
            <a:prstGeom prst="ellipse">
              <a:avLst/>
            </a:prstGeom>
            <a:solidFill>
              <a:schemeClr val="folHlink"/>
            </a:solidFill>
            <a:ln w="9525">
              <a:solidFill>
                <a:schemeClr val="tx1"/>
              </a:solidFill>
              <a:round/>
              <a:headEnd/>
              <a:tailEnd/>
            </a:ln>
          </p:spPr>
          <p:txBody>
            <a:bodyPr wrap="none" anchor="ctr"/>
            <a:lstStyle/>
            <a:p>
              <a:pPr algn="ctr"/>
              <a:r>
                <a:rPr lang="tr-TR" sz="2000" b="1"/>
                <a:t>Bir sanat mıdır?</a:t>
              </a:r>
            </a:p>
          </p:txBody>
        </p:sp>
        <p:sp>
          <p:nvSpPr>
            <p:cNvPr id="108551" name="Oval 7"/>
            <p:cNvSpPr>
              <a:spLocks noChangeArrowheads="1"/>
            </p:cNvSpPr>
            <p:nvPr/>
          </p:nvSpPr>
          <p:spPr bwMode="auto">
            <a:xfrm>
              <a:off x="930" y="3249"/>
              <a:ext cx="3265" cy="1071"/>
            </a:xfrm>
            <a:prstGeom prst="ellipse">
              <a:avLst/>
            </a:prstGeom>
            <a:solidFill>
              <a:schemeClr val="folHlink"/>
            </a:solidFill>
            <a:ln w="9525">
              <a:solidFill>
                <a:schemeClr val="tx1"/>
              </a:solidFill>
              <a:round/>
              <a:headEnd/>
              <a:tailEnd/>
            </a:ln>
          </p:spPr>
          <p:txBody>
            <a:bodyPr wrap="none" anchor="ctr"/>
            <a:lstStyle/>
            <a:p>
              <a:pPr algn="ctr"/>
              <a:r>
                <a:rPr lang="tr-TR" sz="2000" b="1"/>
                <a:t>Bilimsel temellere dayalı bir </a:t>
              </a:r>
            </a:p>
            <a:p>
              <a:pPr algn="ctr"/>
              <a:r>
                <a:rPr lang="tr-TR" sz="2000" b="1"/>
                <a:t>davranış değiştirme mühendisliği midir?</a:t>
              </a:r>
            </a:p>
          </p:txBody>
        </p:sp>
        <p:sp>
          <p:nvSpPr>
            <p:cNvPr id="108552" name="Line 8"/>
            <p:cNvSpPr>
              <a:spLocks noChangeShapeType="1"/>
            </p:cNvSpPr>
            <p:nvPr/>
          </p:nvSpPr>
          <p:spPr bwMode="auto">
            <a:xfrm flipV="1">
              <a:off x="3107" y="1706"/>
              <a:ext cx="953" cy="363"/>
            </a:xfrm>
            <a:prstGeom prst="line">
              <a:avLst/>
            </a:prstGeom>
            <a:noFill/>
            <a:ln w="28575">
              <a:solidFill>
                <a:schemeClr val="tx1"/>
              </a:solidFill>
              <a:round/>
              <a:headEnd/>
              <a:tailEnd type="triangle" w="med" len="med"/>
            </a:ln>
          </p:spPr>
          <p:txBody>
            <a:bodyPr/>
            <a:lstStyle/>
            <a:p>
              <a:endParaRPr lang="tr-TR"/>
            </a:p>
          </p:txBody>
        </p:sp>
        <p:sp>
          <p:nvSpPr>
            <p:cNvPr id="108553" name="Line 9"/>
            <p:cNvSpPr>
              <a:spLocks noChangeShapeType="1"/>
            </p:cNvSpPr>
            <p:nvPr/>
          </p:nvSpPr>
          <p:spPr bwMode="auto">
            <a:xfrm flipH="1" flipV="1">
              <a:off x="1292" y="1706"/>
              <a:ext cx="681" cy="363"/>
            </a:xfrm>
            <a:prstGeom prst="line">
              <a:avLst/>
            </a:prstGeom>
            <a:noFill/>
            <a:ln w="28575">
              <a:solidFill>
                <a:schemeClr val="tx1"/>
              </a:solidFill>
              <a:round/>
              <a:headEnd/>
              <a:tailEnd type="triangle" w="med" len="med"/>
            </a:ln>
          </p:spPr>
          <p:txBody>
            <a:bodyPr/>
            <a:lstStyle/>
            <a:p>
              <a:endParaRPr lang="tr-TR"/>
            </a:p>
          </p:txBody>
        </p:sp>
        <p:sp>
          <p:nvSpPr>
            <p:cNvPr id="108554" name="Line 10"/>
            <p:cNvSpPr>
              <a:spLocks noChangeShapeType="1"/>
            </p:cNvSpPr>
            <p:nvPr/>
          </p:nvSpPr>
          <p:spPr bwMode="auto">
            <a:xfrm>
              <a:off x="2562" y="2614"/>
              <a:ext cx="46" cy="635"/>
            </a:xfrm>
            <a:prstGeom prst="line">
              <a:avLst/>
            </a:prstGeom>
            <a:noFill/>
            <a:ln w="28575">
              <a:solidFill>
                <a:schemeClr val="tx1"/>
              </a:solidFill>
              <a:round/>
              <a:headEnd/>
              <a:tailEnd type="triangle" w="med" len="med"/>
            </a:ln>
          </p:spPr>
          <p:txBody>
            <a:bodyPr/>
            <a:lstStyle/>
            <a:p>
              <a:endParaRPr lang="tr-T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5 Slayt Numarası Yer Tutucusu"/>
          <p:cNvSpPr>
            <a:spLocks noGrp="1"/>
          </p:cNvSpPr>
          <p:nvPr>
            <p:ph type="sldNum" sz="quarter" idx="12"/>
          </p:nvPr>
        </p:nvSpPr>
        <p:spPr/>
        <p:txBody>
          <a:bodyPr/>
          <a:lstStyle/>
          <a:p>
            <a:pPr>
              <a:defRPr/>
            </a:pPr>
            <a:fld id="{EC9A6A49-CB50-4DBA-A6B3-F65472CD706A}" type="slidenum">
              <a:rPr lang="tr-TR"/>
              <a:pPr>
                <a:defRPr/>
              </a:pPr>
              <a:t>5</a:t>
            </a:fld>
            <a:endParaRPr lang="tr-TR"/>
          </a:p>
        </p:txBody>
      </p:sp>
      <p:sp>
        <p:nvSpPr>
          <p:cNvPr id="110594" name="Rectangle 2"/>
          <p:cNvSpPr>
            <a:spLocks noGrp="1"/>
          </p:cNvSpPr>
          <p:nvPr>
            <p:ph type="title"/>
          </p:nvPr>
        </p:nvSpPr>
        <p:spPr bwMode="auto"/>
        <p:txBody>
          <a:bodyPr wrap="square" numCol="1" compatLnSpc="1">
            <a:prstTxWarp prst="textNoShape">
              <a:avLst/>
            </a:prstTxWarp>
          </a:bodyPr>
          <a:lstStyle/>
          <a:p>
            <a:r>
              <a:rPr lang="tr-TR" sz="3400" cap="none" smtClean="0">
                <a:ln>
                  <a:noFill/>
                </a:ln>
                <a:solidFill>
                  <a:schemeClr val="tx1"/>
                </a:solidFill>
              </a:rPr>
              <a:t>Öğretmen kimdir?</a:t>
            </a:r>
          </a:p>
        </p:txBody>
      </p:sp>
      <p:sp>
        <p:nvSpPr>
          <p:cNvPr id="110595" name="Rectangle 3"/>
          <p:cNvSpPr>
            <a:spLocks noGrp="1"/>
          </p:cNvSpPr>
          <p:nvPr>
            <p:ph type="body" idx="1"/>
          </p:nvPr>
        </p:nvSpPr>
        <p:spPr>
          <a:xfrm>
            <a:off x="457200" y="1920329"/>
            <a:ext cx="7239000" cy="3812927"/>
          </a:xfrm>
        </p:spPr>
        <p:txBody>
          <a:bodyPr/>
          <a:lstStyle/>
          <a:p>
            <a:pPr>
              <a:lnSpc>
                <a:spcPct val="80000"/>
              </a:lnSpc>
            </a:pPr>
            <a:r>
              <a:rPr lang="tr-TR" sz="2200" dirty="0" smtClean="0"/>
              <a:t>Öğretmenlik çok eski bir meslek olmasına rağmen, bir meslek olarak kabul görmesi oldukça yenidir.</a:t>
            </a:r>
          </a:p>
          <a:p>
            <a:pPr>
              <a:lnSpc>
                <a:spcPct val="80000"/>
              </a:lnSpc>
            </a:pPr>
            <a:endParaRPr lang="tr-TR" sz="2200" dirty="0" smtClean="0"/>
          </a:p>
          <a:p>
            <a:pPr>
              <a:lnSpc>
                <a:spcPct val="80000"/>
              </a:lnSpc>
            </a:pPr>
            <a:r>
              <a:rPr lang="tr-TR" sz="2200" dirty="0" smtClean="0"/>
              <a:t>Öğretim, öğrenmenin gerçekleşmesi ve bireyde istenen davranışların gelişmesi için uygulanan süreçlerin tümüdür. Bu süreçleri gerçekleştiren kişiye </a:t>
            </a:r>
            <a:r>
              <a:rPr lang="tr-TR" sz="2200" b="1" dirty="0" smtClean="0">
                <a:solidFill>
                  <a:schemeClr val="tx2"/>
                </a:solidFill>
              </a:rPr>
              <a:t>“öğretmen”</a:t>
            </a:r>
            <a:r>
              <a:rPr lang="tr-TR" sz="2200" dirty="0" smtClean="0"/>
              <a:t> denir. </a:t>
            </a:r>
          </a:p>
          <a:p>
            <a:pPr>
              <a:lnSpc>
                <a:spcPct val="80000"/>
              </a:lnSpc>
            </a:pPr>
            <a:endParaRPr lang="tr-TR" sz="2200" dirty="0" smtClean="0"/>
          </a:p>
          <a:p>
            <a:pPr>
              <a:lnSpc>
                <a:spcPct val="80000"/>
              </a:lnSpc>
            </a:pPr>
            <a:r>
              <a:rPr lang="tr-TR" sz="2200" b="1" dirty="0" smtClean="0">
                <a:solidFill>
                  <a:schemeClr val="tx2"/>
                </a:solidFill>
              </a:rPr>
              <a:t>Öğretmen;</a:t>
            </a:r>
            <a:r>
              <a:rPr lang="tr-TR" sz="2200" dirty="0" smtClean="0"/>
              <a:t> belli konuları, belli bir gruba ya da kişiye öğreten ve davranışlarıyla öğrenen gruba örnek oluşturan kişidir.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p:cNvSpPr>
          <p:nvPr>
            <p:ph type="title"/>
          </p:nvPr>
        </p:nvSpPr>
        <p:spPr bwMode="auto"/>
        <p:txBody>
          <a:bodyPr wrap="square" numCol="1" compatLnSpc="1">
            <a:prstTxWarp prst="textNoShape">
              <a:avLst/>
            </a:prstTxWarp>
          </a:bodyPr>
          <a:lstStyle/>
          <a:p>
            <a:r>
              <a:rPr lang="tr-TR" sz="3400" cap="none" smtClean="0">
                <a:ln>
                  <a:noFill/>
                </a:ln>
                <a:solidFill>
                  <a:schemeClr val="tx1"/>
                </a:solidFill>
              </a:rPr>
              <a:t>Öğretmen kimdir?</a:t>
            </a:r>
          </a:p>
        </p:txBody>
      </p:sp>
      <p:sp>
        <p:nvSpPr>
          <p:cNvPr id="112643" name="Rectangle 3"/>
          <p:cNvSpPr>
            <a:spLocks noGrp="1"/>
          </p:cNvSpPr>
          <p:nvPr>
            <p:ph idx="1"/>
          </p:nvPr>
        </p:nvSpPr>
        <p:spPr/>
        <p:txBody>
          <a:bodyPr/>
          <a:lstStyle/>
          <a:p>
            <a:pPr>
              <a:lnSpc>
                <a:spcPct val="90000"/>
              </a:lnSpc>
            </a:pPr>
            <a:r>
              <a:rPr lang="tr-TR" sz="2400" dirty="0" smtClean="0"/>
              <a:t>Öğretmen hem eğitim yaşantılarını düzenleme hem de düzenlenen çevrede, eğitim durumunda bir örnek oluşturacak şekilde yer alma konumundadır. Bu nedenle öğretmen hem bir </a:t>
            </a:r>
            <a:r>
              <a:rPr lang="tr-TR" sz="2400" u="sng" dirty="0" smtClean="0"/>
              <a:t>bilim insanı</a:t>
            </a:r>
            <a:r>
              <a:rPr lang="tr-TR" sz="2400" dirty="0" smtClean="0"/>
              <a:t> hem de bir </a:t>
            </a:r>
            <a:r>
              <a:rPr lang="tr-TR" sz="2400" u="sng" dirty="0" smtClean="0"/>
              <a:t>sanatkâr</a:t>
            </a:r>
            <a:r>
              <a:rPr lang="tr-TR" sz="2400" dirty="0" smtClean="0"/>
              <a:t> olma durumundadır.</a:t>
            </a:r>
          </a:p>
          <a:p>
            <a:pPr>
              <a:lnSpc>
                <a:spcPct val="90000"/>
              </a:lnSpc>
            </a:pPr>
            <a:endParaRPr lang="tr-TR" sz="2400" dirty="0" smtClean="0"/>
          </a:p>
          <a:p>
            <a:pPr>
              <a:lnSpc>
                <a:spcPct val="90000"/>
              </a:lnSpc>
            </a:pPr>
            <a:r>
              <a:rPr lang="tr-TR" sz="2400" dirty="0" smtClean="0"/>
              <a:t>Çağımızda yaşanan hızlı değişiklikler öğretmenlerin görevlerinde değişiklik ve gelişmelere neden olmaktadır. </a:t>
            </a:r>
          </a:p>
        </p:txBody>
      </p:sp>
      <p:sp>
        <p:nvSpPr>
          <p:cNvPr id="4" name="15 Slayt Numarası Yer Tutucusu"/>
          <p:cNvSpPr>
            <a:spLocks noGrp="1"/>
          </p:cNvSpPr>
          <p:nvPr>
            <p:ph type="sldNum" sz="quarter" idx="12"/>
          </p:nvPr>
        </p:nvSpPr>
        <p:spPr/>
        <p:txBody>
          <a:bodyPr/>
          <a:lstStyle/>
          <a:p>
            <a:pPr>
              <a:defRPr/>
            </a:pPr>
            <a:fld id="{F00B51FA-98B8-40E1-B7B1-81219BF5980C}" type="slidenum">
              <a:rPr lang="tr-TR"/>
              <a:pPr>
                <a:defRPr/>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p:cNvSpPr>
          <p:nvPr>
            <p:ph type="title"/>
          </p:nvPr>
        </p:nvSpPr>
        <p:spPr bwMode="auto">
          <a:xfrm>
            <a:off x="539552" y="548680"/>
            <a:ext cx="7239000" cy="1143000"/>
          </a:xfrm>
        </p:spPr>
        <p:txBody>
          <a:bodyPr wrap="square" numCol="1" compatLnSpc="1">
            <a:prstTxWarp prst="textNoShape">
              <a:avLst/>
            </a:prstTxWarp>
            <a:normAutofit fontScale="90000"/>
          </a:bodyPr>
          <a:lstStyle/>
          <a:p>
            <a:r>
              <a:rPr lang="tr-TR" sz="3000" cap="none" dirty="0" smtClean="0">
                <a:ln>
                  <a:noFill/>
                </a:ln>
                <a:solidFill>
                  <a:schemeClr val="tx1"/>
                </a:solidFill>
              </a:rPr>
              <a:t>Öğretmenlik mesleğini tercih eden öğretmen adaylarından hizmet öncesinde aranması gereken özellikler:</a:t>
            </a:r>
            <a:r>
              <a:rPr lang="tr-TR" sz="3400" cap="none" dirty="0" smtClean="0">
                <a:ln>
                  <a:noFill/>
                </a:ln>
                <a:solidFill>
                  <a:schemeClr val="tx1"/>
                </a:solidFill>
              </a:rPr>
              <a:t> </a:t>
            </a:r>
          </a:p>
        </p:txBody>
      </p:sp>
      <p:sp>
        <p:nvSpPr>
          <p:cNvPr id="114691" name="Rectangle 3"/>
          <p:cNvSpPr>
            <a:spLocks noGrp="1"/>
          </p:cNvSpPr>
          <p:nvPr>
            <p:ph idx="1"/>
          </p:nvPr>
        </p:nvSpPr>
        <p:spPr>
          <a:xfrm>
            <a:off x="430808" y="2276872"/>
            <a:ext cx="7239000" cy="4032448"/>
          </a:xfrm>
        </p:spPr>
        <p:txBody>
          <a:bodyPr/>
          <a:lstStyle/>
          <a:p>
            <a:r>
              <a:rPr lang="tr-TR" sz="2400" dirty="0" smtClean="0"/>
              <a:t>Öğretmen olma isteği</a:t>
            </a:r>
          </a:p>
          <a:p>
            <a:r>
              <a:rPr lang="tr-TR" sz="2400" dirty="0" smtClean="0"/>
              <a:t>Öğretmenliğe yatkınlık</a:t>
            </a:r>
          </a:p>
          <a:p>
            <a:r>
              <a:rPr lang="tr-TR" sz="2400" dirty="0" smtClean="0"/>
              <a:t>Beden, zihin, ahlak, ruh ve duygu bakımından dengeli ve sağlıklı gelişmeye uygun kişilik özelliklerine sahip olmak</a:t>
            </a:r>
          </a:p>
          <a:p>
            <a:r>
              <a:rPr lang="tr-TR" sz="2400" dirty="0" smtClean="0"/>
              <a:t>Öğretmenliğe, öğrenciye, çevreye, sosyal değerlere yönelik olumlu tutuma sahip olmak</a:t>
            </a:r>
          </a:p>
          <a:p>
            <a:r>
              <a:rPr lang="tr-TR" sz="2400" dirty="0" smtClean="0"/>
              <a:t>Hür ve bilimsel düşünce gücüne, araştırma fikrine sahip olmak </a:t>
            </a:r>
          </a:p>
        </p:txBody>
      </p:sp>
      <p:sp>
        <p:nvSpPr>
          <p:cNvPr id="4" name="15 Slayt Numarası Yer Tutucusu"/>
          <p:cNvSpPr>
            <a:spLocks noGrp="1"/>
          </p:cNvSpPr>
          <p:nvPr>
            <p:ph type="sldNum" sz="quarter" idx="12"/>
          </p:nvPr>
        </p:nvSpPr>
        <p:spPr/>
        <p:txBody>
          <a:bodyPr/>
          <a:lstStyle/>
          <a:p>
            <a:pPr>
              <a:defRPr/>
            </a:pPr>
            <a:fld id="{3C77D508-DCA3-4651-AFA2-184F4298B669}" type="slidenum">
              <a:rPr lang="tr-TR"/>
              <a:pPr>
                <a:defRPr/>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p:cNvSpPr>
          <p:nvPr>
            <p:ph type="title"/>
          </p:nvPr>
        </p:nvSpPr>
        <p:spPr bwMode="auto"/>
        <p:txBody>
          <a:bodyPr wrap="square" numCol="1" compatLnSpc="1">
            <a:prstTxWarp prst="textNoShape">
              <a:avLst/>
            </a:prstTxWarp>
          </a:bodyPr>
          <a:lstStyle/>
          <a:p>
            <a:r>
              <a:rPr lang="tr-TR" sz="3400" cap="none" smtClean="0">
                <a:ln>
                  <a:noFill/>
                </a:ln>
                <a:solidFill>
                  <a:schemeClr val="tx1"/>
                </a:solidFill>
              </a:rPr>
              <a:t>Öğretmenin Başlıca Rolleri</a:t>
            </a:r>
          </a:p>
        </p:txBody>
      </p:sp>
      <p:sp>
        <p:nvSpPr>
          <p:cNvPr id="122883" name="Rectangle 3"/>
          <p:cNvSpPr>
            <a:spLocks noGrp="1"/>
          </p:cNvSpPr>
          <p:nvPr>
            <p:ph idx="1"/>
          </p:nvPr>
        </p:nvSpPr>
        <p:spPr/>
        <p:txBody>
          <a:bodyPr/>
          <a:lstStyle/>
          <a:p>
            <a:pPr>
              <a:buFont typeface="Wingdings 2" pitchFamily="18" charset="2"/>
              <a:buNone/>
            </a:pPr>
            <a:r>
              <a:rPr lang="tr-TR" dirty="0" smtClean="0">
                <a:solidFill>
                  <a:schemeClr val="folHlink"/>
                </a:solidFill>
              </a:rPr>
              <a:t>	</a:t>
            </a:r>
            <a:r>
              <a:rPr lang="tr-TR" b="1" dirty="0" smtClean="0">
                <a:solidFill>
                  <a:schemeClr val="tx2"/>
                </a:solidFill>
              </a:rPr>
              <a:t>Rol nedir? </a:t>
            </a:r>
          </a:p>
          <a:p>
            <a:r>
              <a:rPr lang="tr-TR" dirty="0" smtClean="0"/>
              <a:t>Toplumda belirli bir statüde ve konumda bulunan bir bireyden </a:t>
            </a:r>
            <a:r>
              <a:rPr lang="tr-TR" dirty="0" smtClean="0">
                <a:solidFill>
                  <a:schemeClr val="tx2"/>
                </a:solidFill>
              </a:rPr>
              <a:t>göstermesi beklenen davranışlar</a:t>
            </a:r>
            <a:r>
              <a:rPr lang="tr-TR" dirty="0" smtClean="0"/>
              <a:t> ya da bireyin görevini yerine getirmesidir.</a:t>
            </a:r>
          </a:p>
          <a:p>
            <a:endParaRPr lang="tr-TR" dirty="0" smtClean="0"/>
          </a:p>
          <a:p>
            <a:r>
              <a:rPr lang="tr-TR" dirty="0" smtClean="0"/>
              <a:t>Öğretmene yüklenen roller; </a:t>
            </a:r>
            <a:r>
              <a:rPr lang="tr-TR" u="sng" dirty="0" smtClean="0"/>
              <a:t>kültürlere</a:t>
            </a:r>
            <a:r>
              <a:rPr lang="tr-TR" dirty="0" smtClean="0"/>
              <a:t>, </a:t>
            </a:r>
            <a:r>
              <a:rPr lang="tr-TR" u="sng" dirty="0" smtClean="0"/>
              <a:t>toplumlara</a:t>
            </a:r>
            <a:r>
              <a:rPr lang="tr-TR" dirty="0" smtClean="0"/>
              <a:t>, </a:t>
            </a:r>
            <a:r>
              <a:rPr lang="tr-TR" u="sng" dirty="0" smtClean="0"/>
              <a:t>zamana</a:t>
            </a:r>
            <a:r>
              <a:rPr lang="tr-TR" dirty="0" smtClean="0"/>
              <a:t> ve </a:t>
            </a:r>
            <a:r>
              <a:rPr lang="tr-TR" u="sng" dirty="0" smtClean="0"/>
              <a:t>eğitim anlayışına</a:t>
            </a:r>
            <a:r>
              <a:rPr lang="tr-TR" dirty="0" smtClean="0"/>
              <a:t> göre değişiklik göstermektedir.</a:t>
            </a:r>
          </a:p>
        </p:txBody>
      </p:sp>
      <p:sp>
        <p:nvSpPr>
          <p:cNvPr id="4" name="15 Slayt Numarası Yer Tutucusu"/>
          <p:cNvSpPr>
            <a:spLocks noGrp="1"/>
          </p:cNvSpPr>
          <p:nvPr>
            <p:ph type="sldNum" sz="quarter" idx="12"/>
          </p:nvPr>
        </p:nvSpPr>
        <p:spPr/>
        <p:txBody>
          <a:bodyPr/>
          <a:lstStyle/>
          <a:p>
            <a:pPr>
              <a:defRPr/>
            </a:pPr>
            <a:fld id="{706FFCAF-BC56-49FD-AF84-9EAEBB01F6C8}" type="slidenum">
              <a:rPr lang="tr-TR"/>
              <a:pPr>
                <a:defRPr/>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p:cNvSpPr>
          <p:nvPr>
            <p:ph type="title"/>
          </p:nvPr>
        </p:nvSpPr>
        <p:spPr bwMode="auto"/>
        <p:txBody>
          <a:bodyPr wrap="square" numCol="1" compatLnSpc="1">
            <a:prstTxWarp prst="textNoShape">
              <a:avLst/>
            </a:prstTxWarp>
          </a:bodyPr>
          <a:lstStyle/>
          <a:p>
            <a:r>
              <a:rPr lang="tr-TR" cap="none" smtClean="0">
                <a:ln>
                  <a:noFill/>
                </a:ln>
                <a:solidFill>
                  <a:schemeClr val="tx1"/>
                </a:solidFill>
              </a:rPr>
              <a:t>Öğretmenin Başlıca Rolleri</a:t>
            </a:r>
          </a:p>
        </p:txBody>
      </p:sp>
      <p:sp>
        <p:nvSpPr>
          <p:cNvPr id="124931" name="Rectangle 3"/>
          <p:cNvSpPr>
            <a:spLocks noGrp="1"/>
          </p:cNvSpPr>
          <p:nvPr>
            <p:ph idx="1"/>
          </p:nvPr>
        </p:nvSpPr>
        <p:spPr>
          <a:xfrm>
            <a:off x="457200" y="2204864"/>
            <a:ext cx="7239000" cy="4123531"/>
          </a:xfrm>
        </p:spPr>
        <p:txBody>
          <a:bodyPr/>
          <a:lstStyle/>
          <a:p>
            <a:pPr marL="357188" indent="-357188">
              <a:buFont typeface="Wingdings" pitchFamily="2" charset="2"/>
              <a:buAutoNum type="arabicPeriod"/>
            </a:pPr>
            <a:r>
              <a:rPr lang="tr-TR" dirty="0" smtClean="0"/>
              <a:t>Öğretmenin Öğreticilik/Eğiticilik Rolü</a:t>
            </a:r>
          </a:p>
          <a:p>
            <a:pPr marL="357188" indent="-357188">
              <a:buFont typeface="Wingdings" pitchFamily="2" charset="2"/>
              <a:buAutoNum type="arabicPeriod"/>
            </a:pPr>
            <a:r>
              <a:rPr lang="tr-TR" dirty="0" smtClean="0"/>
              <a:t>Öğretmenin Temsilcilik Rolü</a:t>
            </a:r>
          </a:p>
          <a:p>
            <a:pPr marL="357188" indent="-357188">
              <a:buFont typeface="Wingdings" pitchFamily="2" charset="2"/>
              <a:buAutoNum type="arabicPeriod"/>
            </a:pPr>
            <a:r>
              <a:rPr lang="tr-TR" dirty="0" smtClean="0"/>
              <a:t>Öğretmenin Liderlik Rolü </a:t>
            </a:r>
          </a:p>
          <a:p>
            <a:pPr marL="357188" indent="-357188">
              <a:buFont typeface="Wingdings" pitchFamily="2" charset="2"/>
              <a:buAutoNum type="arabicPeriod"/>
            </a:pPr>
            <a:r>
              <a:rPr lang="tr-TR" dirty="0" smtClean="0"/>
              <a:t>Öğretmenin Sosyal Liderlik Rolü</a:t>
            </a:r>
          </a:p>
          <a:p>
            <a:pPr marL="357188" indent="-357188">
              <a:buFont typeface="Wingdings" pitchFamily="2" charset="2"/>
              <a:buAutoNum type="arabicPeriod"/>
            </a:pPr>
            <a:r>
              <a:rPr lang="tr-TR" dirty="0" smtClean="0"/>
              <a:t>Öğretmenin </a:t>
            </a:r>
            <a:r>
              <a:rPr lang="tr-TR" dirty="0" smtClean="0"/>
              <a:t>Değişimci/Yenilikçi </a:t>
            </a:r>
            <a:r>
              <a:rPr lang="tr-TR" dirty="0" smtClean="0"/>
              <a:t>Rolü</a:t>
            </a:r>
            <a:endParaRPr lang="tr-TR" dirty="0" smtClean="0"/>
          </a:p>
        </p:txBody>
      </p:sp>
      <p:sp>
        <p:nvSpPr>
          <p:cNvPr id="4" name="15 Slayt Numarası Yer Tutucusu"/>
          <p:cNvSpPr>
            <a:spLocks noGrp="1"/>
          </p:cNvSpPr>
          <p:nvPr>
            <p:ph type="sldNum" sz="quarter" idx="12"/>
          </p:nvPr>
        </p:nvSpPr>
        <p:spPr/>
        <p:txBody>
          <a:bodyPr/>
          <a:lstStyle/>
          <a:p>
            <a:pPr>
              <a:defRPr/>
            </a:pPr>
            <a:fld id="{F9D32865-76DE-4ADE-807A-8B78956A1696}" type="slidenum">
              <a:rPr lang="tr-TR"/>
              <a:pPr>
                <a:defRPr/>
              </a:pPr>
              <a:t>9</a:t>
            </a:fld>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3593</TotalTime>
  <Words>1017</Words>
  <Application>Microsoft Office PowerPoint</Application>
  <PresentationFormat>Ekran Gösterisi (4:3)</PresentationFormat>
  <Paragraphs>196</Paragraphs>
  <Slides>32</Slides>
  <Notes>32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Arial</vt:lpstr>
      <vt:lpstr>Calibri</vt:lpstr>
      <vt:lpstr>Trebuchet MS</vt:lpstr>
      <vt:lpstr>Wingdings</vt:lpstr>
      <vt:lpstr>Wingdings 2</vt:lpstr>
      <vt:lpstr>Zengin</vt:lpstr>
      <vt:lpstr>PowerPoint Sunusu</vt:lpstr>
      <vt:lpstr>Eğitim Sisteminde Öğretmenin Görevleri, Rolleri ve Yeterlikleri ----------------------------------------------</vt:lpstr>
      <vt:lpstr>PowerPoint Sunusu</vt:lpstr>
      <vt:lpstr>Öğretmenlik bir meslek midir?</vt:lpstr>
      <vt:lpstr>Öğretmen kimdir?</vt:lpstr>
      <vt:lpstr>Öğretmen kimdir?</vt:lpstr>
      <vt:lpstr>Öğretmenlik mesleğini tercih eden öğretmen adaylarından hizmet öncesinde aranması gereken özellikler: </vt:lpstr>
      <vt:lpstr>Öğretmenin Başlıca Rolleri</vt:lpstr>
      <vt:lpstr>Öğretmenin Başlıca Rolleri</vt:lpstr>
      <vt:lpstr>1. Öğretmenin Öğreticilik/Eğiticilik Rolü</vt:lpstr>
      <vt:lpstr>1. Öğretmenin Öğreticilik/Eğiticilik Rolü</vt:lpstr>
      <vt:lpstr>2. Öğretmenin Temsilcilik Rolü</vt:lpstr>
      <vt:lpstr>3. Öğretmenin Liderlik Rolü</vt:lpstr>
      <vt:lpstr>4. Öğretmenin Sosyal Liderlik Rolü</vt:lpstr>
      <vt:lpstr>5. Öğretmenin Değişimci/Yenilikçi Rolü</vt:lpstr>
      <vt:lpstr>Öğretmenlerin Yeterlik Alanları:</vt:lpstr>
      <vt:lpstr>Shulman öğretmenliği, bilgi temelini yedi kategoride değerlendirmektedir </vt:lpstr>
      <vt:lpstr>Öğretmenlerin Mesleki Yeterlik Alanları:</vt:lpstr>
      <vt:lpstr>Eğitme-Öğretme Yeterlikleri (Öğretmenlik meslek bilgisi)</vt:lpstr>
      <vt:lpstr>Eğitme-Öğretme Yeterlikleri (Öğretmenlik meslek bilgisi)</vt:lpstr>
      <vt:lpstr>Genel Kültür Bilgisi</vt:lpstr>
      <vt:lpstr>Özel Alan Bilgisi</vt:lpstr>
      <vt:lpstr>Özel Alan Bilgisi</vt:lpstr>
      <vt:lpstr>Meslek olarak öğretmenlik…</vt:lpstr>
      <vt:lpstr>Mesleki etik nedir?</vt:lpstr>
      <vt:lpstr>Öğretmenlerin sahip olması gereken temel ahlaki ve etik değerler </vt:lpstr>
      <vt:lpstr>Etik dışı davranışlar</vt:lpstr>
      <vt:lpstr>Öğretmenlik Mesleğinin Temel Özellikleri Nelerdir?</vt:lpstr>
      <vt:lpstr>Öğretmenlik Mesleğinin Temel Özellikleri</vt:lpstr>
      <vt:lpstr>Mesleğe yeni başlayan öğretmenlerin karşılaştığı sorunlar</vt:lpstr>
      <vt:lpstr>Mesleki yapılanma</vt:lpstr>
      <vt:lpstr>Türkiye'de Öğretmen Yetiştirme Modelleri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Ebru</dc:creator>
  <cp:lastModifiedBy>Yalcin CINAR</cp:lastModifiedBy>
  <cp:revision>135</cp:revision>
  <dcterms:created xsi:type="dcterms:W3CDTF">2010-12-18T21:44:23Z</dcterms:created>
  <dcterms:modified xsi:type="dcterms:W3CDTF">2017-08-17T08:03:02Z</dcterms:modified>
</cp:coreProperties>
</file>